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7289" y="460875"/>
            <a:ext cx="4204922" cy="419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sin x = a: условия существования, геометрический смысл и общее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зависит от диапазона синуса, единичной окружности и периода функции.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8" y="0"/>
            <a:ext cx="429964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уравнение важно в 11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базовое тригонометрическое уравнение связывает алгебраический поиск корней с геометрией окружности, помогает освоить arcsin a, симметрию решений и запись ответа с учетом периода 2π.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отрезка задают допустимые значения правой части уравнения.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504326" y="1280050"/>
            <a:ext cx="3532800" cy="21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этого диапазона уравнение sin x = a решений не имеет.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функции y = sin x: область значений [−1; 1].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1267" y="656900"/>
            <a:ext cx="4437216" cy="433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и смысл значения sin x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86625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Ордината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60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единичной окружности синус угла равен ординате соответствующей точки. Поэтому уравнение sin x = a можно понимать как поиск точек с заданной высотой.
</a:t>
            </a:r>
            <a:endParaRPr lang="en-US" sz="1215" dirty="0"/>
          </a:p>
        </p:txBody>
      </p:sp>
      <p:sp>
        <p:nvSpPr>
          <p:cNvPr id="10" name="Text 2"/>
          <p:cNvSpPr txBox="1"/>
          <p:nvPr/>
        </p:nvSpPr>
        <p:spPr>
          <a:xfrm>
            <a:off x="405725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 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y = a пересекает окружность в тех точках, где ордината равна a. Именно эти пересечения и дают решения уравнения.
</a:t>
            </a:r>
            <a:endParaRPr lang="en-US" sz="1246" dirty="0"/>
          </a:p>
        </p:txBody>
      </p:sp>
      <p:sp>
        <p:nvSpPr>
          <p:cNvPr id="11" name="Text 3"/>
          <p:cNvSpPr txBox="1"/>
          <p:nvPr/>
        </p:nvSpPr>
        <p:spPr>
          <a:xfrm>
            <a:off x="2544696" y="128800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или две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−1 &lt; a &lt; 1 обычно появляются две точки пересечения; при a = 1 или a = −1 остаётся одна точка касания; при |a| &gt; 1 пересечений нет.
</a:t>
            </a:r>
            <a:endParaRPr lang="en-US" sz="1326" dirty="0"/>
          </a:p>
        </p:txBody>
      </p:sp>
      <p:sp>
        <p:nvSpPr>
          <p:cNvPr id="12" name="Text 4"/>
          <p:cNvSpPr txBox="1"/>
          <p:nvPr/>
        </p:nvSpPr>
        <p:spPr>
          <a:xfrm>
            <a:off x="2563796" y="3447952"/>
            <a:ext cx="16542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и расположение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значения a соответствуют точкам выше оси Ox, отрицательные — ниже. Геометрия сразу показывает, почему число решений меняется не случайно, а по строгому правилу.
</a:t>
            </a:r>
            <a:endParaRPr lang="en-US" sz="114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решения уравнения sin x = a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действий: проверка допустимости, поиск главного значения и учет периода функции.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arcsin a как главное значение угла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783175" y="946958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arcsin a задаёт один определённый угол α, для которого sin α = a и α лежит в промежутке [−π/2; π/2]. Это не полный набор решений, а только их основа.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783175" y="2275331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 все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ордината на окружности соответствует нескольким углам. Поэтому arcsin a фиксирует лишь главное значение, удобное для записи и дальнейших преобразований.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83175" y="3603706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второго корня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sin α = a, то второй корень на одном периоде находится как π − α. Такое отражение относительно прямой x = π/2 сохраняет значение синуса.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решений в зависимости от значения a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 границах отрезка [−1; 1] поведение уравнения меняется скачком, а внутри диапазона сохраняется два корня на период.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существования и количество корней полностью определяются положением a относительно области значений синуса.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функции y = sin x и решение уравнения sin x = a.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134765"/>
            <a:ext cx="4022400" cy="192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быстро сверить формулу общего решения для типичных значений a.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Нулевое, положительное, отрицательное и предельные значения a образуют полный набор базовых школьных случаев.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тригонометрические значения и формулы общего решения.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стандартных решений уравнения sin x = a
</a:t>
            </a:r>
            <a:endParaRPr lang="en-US" sz="2319" dirty="0"/>
          </a:p>
        </p:txBody>
      </p:sp>
      <p:sp>
        <p:nvSpPr>
          <p:cNvPr id="7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6050" y="228800"/>
            <a:ext cx="84312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a = 0 и уравнение sin x = 0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23175" y="1337300"/>
            <a:ext cx="2125800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a = 0 исходное уравнение превращается в sin x = 0. Это один из самых удобных примеров: формула ответа сразу показывает роль периода и симметрии.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730600" y="1337300"/>
            <a:ext cx="2125800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корни задаются формулой x = πn, n ∈ Z. Нули синуса повторяются через π, поэтому на оси времени или угла они встречаются особенно регулярно.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638025" y="1337300"/>
            <a:ext cx="2125800" cy="34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это точки пересечения с осью Ox. Случай наглядно показывает, что синус обращается в нуль чаще, чем достигает максимума или минимума.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способ проверки корней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48844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y = a
</a:t>
            </a:r>
            <a:pPr algn="l" indent="0" marL="0">
              <a:lnSpc>
                <a:spcPct val="100000"/>
              </a:lnSpc>
              <a:buNone/>
            </a:pPr>
            <a:r>
              <a:rPr lang="en-US" sz="66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проверить ответ, достаточно провести горизонтальную прямую y = a и посмотреть точки её пересечения с графиком y = sin x. Каждое пересечение соответствует одному решению.
</a:t>
            </a:r>
            <a:endParaRPr lang="en-US" sz="1332" dirty="0"/>
          </a:p>
        </p:txBody>
      </p:sp>
      <p:sp>
        <p:nvSpPr>
          <p:cNvPr id="10" name="Text 2"/>
          <p:cNvSpPr txBox="1"/>
          <p:nvPr/>
        </p:nvSpPr>
        <p:spPr>
          <a:xfrm>
            <a:off x="48844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корня на периоде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a = 0,5 на отрезке длиной 2π видны две точки пересечения. Это подтверждает правило: внутри диапазона синуса обычно появляется пара решений.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144832" y="1037175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Касание в вершине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a = 1 или a = −1 прямая касается графика в максимуме либо минимуме. В этих случаях на одном периоде остаётся только одно решение.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144832" y="3021600"/>
            <a:ext cx="1598100" cy="17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пересечений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|a| &gt; 1, горизонтальная прямая проходит выше или ниже графика и не встречает его. Тогда уравнение не имеет решений, что легко увидеть визуально.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00"/>
            <a:ext cx="8437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решение с учетом периодичности синуса
</a:t>
            </a:r>
            <a:endParaRPr lang="en-US" sz="2740" dirty="0"/>
          </a:p>
        </p:txBody>
      </p:sp>
      <p:sp>
        <p:nvSpPr>
          <p:cNvPr id="7" name="Text 1"/>
          <p:cNvSpPr txBox="1"/>
          <p:nvPr/>
        </p:nvSpPr>
        <p:spPr>
          <a:xfrm>
            <a:off x="783175" y="946958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главное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вычисляют α = arcsin a. Это одно основное значение, лежащее в промежутке [−π/2; π/2], от которого удобно строить все остальные корни уравнения.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783175" y="2275331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Получить два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периоде второе решение находится по симметрии: если sin α = a, то sin(π − α) = a. Поэтому появляются корни x = α и x = π − α.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83175" y="3603706"/>
            <a:ext cx="7994100" cy="1179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Учесть период 2π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Полное множество решений записывают как x = α + 2πn и x = π − α + 2πn, n ∈ Z. Так повторяется одна и та же конфигурация на единичной окружности.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Пограничные случаи a = 1 и a = −1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13235" y="945877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синуса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a = 1 прямая y = 1 касается графика синуса в верхней точке. На каждом периоде остается только одно решение: x = π/2 + 2πn.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3235" y="2366341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синуса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a = −1 прямая y = −1 касается графика в нижней точке. Ответ записывают как x = −π/2 + 2πn, что эквивалентно x = 3π/2 + 2πn.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3235" y="3781452"/>
            <a:ext cx="3532800" cy="98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корень один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случаях пересечение с графиком не происходит, а есть лишь касание. Поэтому на каждом периоде нельзя получить два различных корня, как при −1 &lt; a &lt; 1.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решения при разных знаках a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a смещает точки пересечения выше или ниже оси Ox, но не меняет сам принцип построения корней через симметрию и периодичность.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любых значений внутри промежутка (−1; 1) структура решений одинакова: на одном периоде два корня, независимо от знака a.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функции y = sin x и симметрия её графика; учебный анализ характерных значений a.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 два корня на одном периоде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построения решения через главное значение arcsin a и симметрию синуса.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597764"/>
            <a:ext cx="4336500" cy="17282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решении уравнения sin x = a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неверные и правильные действия, чтобы быстро проверить собственное решение и не потерять ни условия существования, ни второй корень.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промахи связаны не с вычислением, а с логикой: проверкой существования, симметрией корней и учетом периода.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простейших тригонометрических уравнений в школьном курсе алгебры.
</a:t>
            </a:r>
            <a:endParaRPr lang="en-US" sz="1229" dirty="0"/>
          </a:p>
        </p:txBody>
      </p:sp>
      <p:sp>
        <p:nvSpPr>
          <p:cNvPr id="7" name="Text 3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825" y="1006850"/>
            <a:ext cx="334200" cy="33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24775" y="1033790"/>
            <a:ext cx="350400" cy="28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0350" y="2517063"/>
            <a:ext cx="334200" cy="33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неравенством |a| ≤ 1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9725" y="1512665"/>
            <a:ext cx="21795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принимает только значения от −1 до 1, поэтому уравнение sin x = a имеет смысл лишь внутри этого отрезка. Это сразу дает условие существования решений.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424775" y="1512665"/>
            <a:ext cx="21795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анализом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|a| ≤ 1 выводится из свойства самой функции, а не из случайного преобразования. Такой подход помогает понимать, почему решение вообще возможно или невозможно.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82250" y="3022878"/>
            <a:ext cx="2179500" cy="16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единичной окружности ордината точки не может по модулю превышать 1. Значит, число a вне этого диапазона не соответствует ни одной точке и не может быть решением.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тригонометрических уравнений в реальных задачах
</a:t>
            </a:r>
            <a:endParaRPr lang="en-US" sz="2053" dirty="0"/>
          </a:p>
        </p:txBody>
      </p:sp>
      <p:sp>
        <p:nvSpPr>
          <p:cNvPr id="8" name="Text 1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сигнал достигает заданного уровня
</a:t>
            </a:r>
            <a:pPr algn="ctr" indent="0" marL="0">
              <a:lnSpc>
                <a:spcPct val="100000"/>
              </a:lnSpc>
              <a:buNone/>
            </a:pPr>
            <a:r>
              <a:rPr lang="en-US" sz="45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о колебаниях значение sin x = a может описывать момент, когда сигнал достигает фиксированной высоты. Тогда корни уравнения показывают все нужные фазы процесса. Это важно при анализе периодических зависимостей в физике и технике.
</a:t>
            </a:r>
            <a:endParaRPr lang="en-US" sz="1058" dirty="0"/>
          </a:p>
        </p:txBody>
      </p:sp>
      <p:sp>
        <p:nvSpPr>
          <p:cNvPr id="9" name="Text 2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Волна, маятник и повторяющийся цикл
</a:t>
            </a:r>
            <a:pPr algn="ctr" indent="0" marL="0">
              <a:lnSpc>
                <a:spcPct val="100000"/>
              </a:lnSpc>
              <a:buNone/>
            </a:pPr>
            <a:r>
              <a:rPr lang="en-US" sz="44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движение повторяется по закону синуса, уравнение помогает найти моменты одинакового положения маятника, волны или другой системы. Один и тот же уровень достигается несколько раз за период, поэтому решение всегда нужно записывать полностью.
</a:t>
            </a:r>
            <a:endParaRPr lang="en-US" sz="1038" dirty="0"/>
          </a:p>
        </p:txBody>
      </p:sp>
      <p:sp>
        <p:nvSpPr>
          <p:cNvPr id="10" name="Text 3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для цифровых и инженерных задач
</a:t>
            </a:r>
            <a:pPr algn="ctr" indent="0" marL="0">
              <a:lnSpc>
                <a:spcPct val="100000"/>
              </a:lnSpc>
              <a:buNone/>
            </a:pPr>
            <a:r>
              <a:rPr lang="en-US" sz="45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информатике и инженерии такие уравнения используют при описании периодических режимов, фазовых сдвигов и сравнении графиков. Формула sin x = a связывает абстрактную тригонометрию с реальными измерениями и позволяет точно вычислять нужные моменты.
</a:t>
            </a:r>
            <a:endParaRPr lang="en-US" sz="1053" dirty="0"/>
          </a:p>
        </p:txBody>
      </p:sp>
      <p:sp>
        <p:nvSpPr>
          <p:cNvPr id="11" name="Text 4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корней бывает на одном периоде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554070" y="1314054"/>
            <a:ext cx="3430800" cy="29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число решений меняется только в особых точках границы диапазона значений синуса, а внутри промежутка остается постоянным.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чувствительно к границам: вне отрезка [−1; 1] решений нет, на концах — по одному, внутри — два корня.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функции y = sin x на одном периоде 2π; учебная схема подсчета корней.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175" y="138400"/>
            <a:ext cx="84519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Эталонные ответы для самопроверки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48225" y="1037175"/>
            <a:ext cx="2348100" cy="18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a = ½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запись: x = π/6 + 2πn или x = 5π/6 + 2πn. Здесь хорошо видно, как один главный угол дает сразу два решения на периоде.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596100" y="1037175"/>
            <a:ext cx="2348100" cy="18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a = −½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Ответ: x = −π/6 + 2πn или x = 7π/6 + 2πn. Полезно проверять знак: отрицательное значение синуса переносит корни ниже оси Ox.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443975" y="1037175"/>
            <a:ext cx="2348100" cy="18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a = 0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имеет вид x = πn. Этот случай удобен для проверки понимания периодичности, потому что нули синуса повторяются через одинаковый промежуток π.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48225" y="2947850"/>
            <a:ext cx="2348100" cy="18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a = 1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x = π/2 + 2πn. На каждом периоде существует только один корень, так как прямая касается графика в его наивысшей точке.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96100" y="2947850"/>
            <a:ext cx="2348100" cy="18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a = −1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записывают как x = −π/2 + 2πn. Это пограничный случай с единственным решением на периоде, соответствующим нижней точке графика.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8716099" y="471952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решается уравнение sin x = a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решить sin x = a, сначала проверяют условие |a| ≤ 1, затем находят arcsin a, строят два корня на периоде и добавляют 2πn. Так работает вся тема.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2026-05-30T05:06:18Z</dcterms:created>
  <dcterms:modified xsi:type="dcterms:W3CDTF">2026-05-30T05:06:18Z</dcterms:modified>
</cp:coreProperties>
</file>