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 — помощница историков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из земли рассказывают о жизни древних людей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археология раскрывает прошлое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письменных источников мало или они молчат о повседневной жизни, археология помогает восстановить картину прошлого. По находкам можно узнать о быте, занятиях людей и проверить старые рассказы.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971" y="1470923"/>
            <a:ext cx="2599800" cy="147000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археолог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 исследует стоянки, курганы, городища, могильники, крепости и мастерские. Каждый такой памятник хранит следы жизни людей и помогает понять, как они устроили своё пространство.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памятники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раскопках находят посуду, орудия труда, украшения и другие вещи повседневного пользования. По ним можно судить, чем люди пользовались, как готовили пищу и что ценили.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остаткам зерна, костям животных и инструментам археологи узнают, чем люди питались, что выращивали, каких животных держали и какие ремёсла были развиты в поселении.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занятия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находки из разных мест, учёные выясняют, какие народы обменивались товарами, идеями и обычаями, а также как распространялись новые формы вещей.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народами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домов, стен и крепостей показывают, как строили жильё, как защищали поселения и насколько сложной была жизнь людей в разные эпохи.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 укрепления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как чтение слоёв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за слоем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 памятнике лежит слоями: нижние обычно старше верхних. Поэтому археолог работает очень осторожно, чтобы не нарушить порядок и не потерять важные следы времени.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всё отметить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находки записывают глубину, точное положение и соседние предметы. Эти детали помогают понять, когда предмет попал в землю и с чем он был связан.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на месте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сопровождают измерением, фотографированием и зарисовкой. Так учёные сохраняют не только сам предмет, но и его исторический контекст, который особенно ценен для науки.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археологическое исследование
</a:t>
            </a:r>
            <a:endParaRPr lang="en-US" sz="2906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археолога от поиска памятника до исторических выводов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находки бывают и что они сообщают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может рассказать о труде, питании, торговле и даже верованиях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находок дополняют друг друга: по ним можно восстановить быт, занятия и уровень развития общества.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археологическим находкам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находки встречаются чаще всего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Прочнее всего сохраняются керамика, металл и кости, поэтому именно они чаще попадают в музейные фонды и становятся основой для научных выводов.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земле остаются самые прочные и повседневные вещи; по ним особенно хорошо изучать жизнь обычных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наглядной диаграммы, без точных статистических данных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определяют возраст находки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в каком слое лежит предмет. Нижние слои обычно древнее верхних, поэтому глубина находки уже даёт первую подсказку.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орнамент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сравнивают форму, рисунок и материал предмета с уже известными образцами. Так можно определить эпоху и культурную принадлежность.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 надписи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монеты, надписи и характерные детали одежды, посуды или оружия. Они помогают уточнить дату точнее, чем один только слой.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углерода-14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костей, дерева и ткани применяют анализ углерода-14. Этот метод позволяет определить возраст органических остатков и проверить археологические догадки.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источники и археология вместе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рассказывает о князьях, а находки — о людях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источники часто описывают войны, правителей и важные события, но редко говорят о том, как жили обычные горожане. Археология добавляет к этим сведениям дома, посуду, игрушки и орудия труда, превращая сухой рассказ в живую картину.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рукопись и находка подтверждают друг друга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запись в летописи становится понятнее только после раскопок. Старинная рукопись сообщает о событии, а найденные в земле предметы показывают, как это выглядело в реальной жизни. Вместе они помогают историкам точнее восстановить прошлое.
</a:t>
            </a:r>
            <a:endParaRPr lang="en-US" sz="11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археология рассказывает об обществе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памятнику можно узнать сразу несколько сторон жизни: от кухни и мастерской до обмена товарами и способов защиты поселения.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раскрывают устройство общества комплексно: показывают быт, труд, связи и духовную жизнь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наглядного сравнения направлений исследования, без точных количественных данных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археологические открытия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год — гробница Тутанхамона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гробницы египетского фараона поразило богатством вещей и сохранностью предметов. Оно многое рассказало о мастерстве древних мастеров и погребальных обычаях Древнего Египта.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середины XX века — Великий Новгород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Новгорода открыли берестяные грамоты и повседневные предметы горожан. Благодаря им учёные узнали больше о жизни, грамотности и быте средневекового города.
</a:t>
            </a:r>
            <a:endParaRPr lang="en-US" sz="1278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 — Троя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на месте древней Трои показали, что за мифами о героях скрывался реальный город. Находки помогли связать легенды с историческими следами поселения.
</a:t>
            </a:r>
            <a:endParaRPr lang="en-US" sz="13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85" y="1599680"/>
            <a:ext cx="411836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в 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памятники помогают изучать разные эпохи и разные территории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показывают, что археология изучает разные эпохи — от каменного века до Средневековья — и помогает увидеть особенности жизни в разных регионах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памятников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грамоты: голоса людей прошлого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сохранили письма, просьбы, записи о долгах, покупки и школьные упражнения. Это не торжественные документы, а живые следы обычной жизни средневековых новгородцев.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тексты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береста хорошо сохранялась в земле, а буквы на ней процарапывали острым писалом. Поэтому такие записи дошли до нас и стали важным историческим источником.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инструмент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находкам видно, что читать и писать умели не только священники и бояре. Письменность была нужна купцам, ремесленникам, женщинам и даже детям, которые учились писать.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горожан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находок после раскопок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археологов, чтобы предмет не потерял научную ценность.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точность раскопок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деталь помогает понять, к какому времени и какой культуре относится находка. Без контекста предмет превращается в просто старую вещь.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зафиксированы условия находки, тем больше пользы она даёт историкам и тем надёжнее научный вывод.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полевых наблюдений археолога; учебное обобщение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мифы в археологии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вещь — не всегда находка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древний предмет представляет научную ценность. Важны не только возраст и внешний вид, но и точное место, слой и окружение, в котором вещь была обнаружена.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находка требует описания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предмет найден случайно, важно записать место, глубину и обстоятельства обнаружения. Тогда он может стать полезным источником, а не просто любопытной вещью.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Подделки вводят в заблуждение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Фальшивые находки могут создать ложное представление о прошлом. Поэтому археологи проверяют материал, форму, следы изготовления и сравнивают предметы с надёжными образцами.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Самовольные поиски вредят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без разрешения часто разрушают памятники и уничтожают важные сведения. Когда предмет вырывают из земли без фиксации, учёные теряют часть истории, связанной с ним.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и другие науки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 почва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помогают понять, как образовались слои земли и как менялась местность. По составу почвы можно восстановить условия жизни поселения и заметить следы древних наводнений или пожаров.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и кости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 исследуют человеческие останки и определяют возраст, пол и особенности здоровья. По костям также можно узнать о питании, нагрузках и некоторых болезнях древних людей.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металл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анализ показывает, из какого сплава сделан предмет и как его изготовили. Это помогает отличать местные изделия от привозных и узнавать уровень ремесла.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 растения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пыльцы и семян позволяет восстановить, какие растения росли вокруг поселения. Так учёные понимают, был ли рядом лес, степь, поле или влажная низина.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находок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Реставраторы возвращают предметам прочность и помогают сохранить их для музея. Их работа особенно важна для дерева, ткани, кожи и других хрупких материалов, которые быстро разрушаются.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благодаря археологии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добавляют к истории конкретные вещи, постройки и следы повседневной жизни. Благодаря этому прошлое становится не только интереснее, но и 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уменьшает число предположений и заменяет их проверенными фактами о датах, быте, ремёслах и связях между людьми.
</a:t>
            </a:r>
            <a:endParaRPr lang="en-US" sz="137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археологических исследований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археология нужна сегодня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наследия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памятники защищаются законом, потому что они невосполнимы. Если древний слой разрушить, вернуть его уже нельзя, а значит, исчезнет часть истории.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находкам можно узнать, как возникали и развивались города. Остатки улиц, домов и мастерских показывают, чем занимались жители и как менялась жизнь поселения.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народах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помогает понимать происхождение народов и традиций. Она показывает, как люди жили, во что верили и какие обычаи передавали из поколения в поколение.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бережности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древние предметы, люди учатся уважать культурное наследие. Это важно не только для учёных, но и для всех, кто хочет сохранить прошлое для 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делает прошлое понятнее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помогает увидеть то, чего не рассказывают летописи: быт, труд и повседневную жизнь людей. Она уточняет даты, проверяет версии и делает историю более полной и надёжной.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2026-06-01T01:45:20Z</dcterms:created>
  <dcterms:modified xsi:type="dcterms:W3CDTF">2026-06-01T01:45:20Z</dcterms:modified>
</cp:coreProperties>
</file>