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в первой половине XX века: основные темы и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колониализм, борьбу за независимость и модернизацию Востока с 1900 по 1945 год.
</a:t>
            </a:r>
            <a:endParaRPr lang="en-US" sz="3505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начала XX 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на рубеже веков был сложным регионом с колониями и традициями. Начинались важные социальные и политические перемены, связанные с ростом населения и влиянием Запада.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и страны Востока в начале XX века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 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регионы входили Китай, Япония, Корея и Индия — крупнейшие страны с богатыми природными ресурсами, важные для мировой экономики и политики.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и Средний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территории с важными нефтяными запасами, включая Персию, Ирак и Палестину, находились под влиянием Османской империи и западных держав.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 Индокитай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Египет, Алжир, Вьетнам и Камбоджа представляли смесь колониальных владений, где пересекались европейские интересы и местные культурные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на Востоке: главные державы и методы контроля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владела значительными территориями, включая Индию и Египет, используя военную силу и инфраструктуру для управления колониями.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Нидерланды, Россия и Германия контролировали свои владения через политическое давление, экономическую эксплуатацию и военное присутствие до Первой мировой войны.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урбанизация в Восточных странах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центры, такие как Шанхай и Токио, быстро расширялись, привлекая миллионы новых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справочники, данные 1945 года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значительный рост населения и урбанизации, что влияло на экономику и общественную жизнь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613372"/>
            <a:ext cx="4486275" cy="24608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режимы Востока к 1900 году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правления и государства в Востоке на рубеже XX века представлены в таблице.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истории, 2020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характеризуется разнообразием политических систем от колоний до традиционных монархий и новых конституционных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на Востоке после Первой мировой войны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 территориальные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прекратила существование, а ближневосточные территории перешли под управление Британии и Франции через мандаты Лиги Наций.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арабских странах и Турции усилилось стремление к независимости, формировались движения за национальное возрождение и самостоятельность.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культурные основы Востока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был доминирующей религией в Северной Африке и Ближнем Востоке, формируя общественные и политические устои.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сохранялись учения буддизма, индуизма, конфуцианства и даосизма, влияющие на образ жизни и мировоззрение.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учреждения способствовали сохранению традиций и влиянию западных идей через образование и СМИ.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Востока: сельское хозяйство и ресурсы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составляли традиционные сельскохозяйственные культуры: рис, чай, хлопок и специи.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играла добыча нефти в Персии и Иране, а также угля в Китае и Индии.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инвестиции способствовали развитию добывающей промышленности и транспортной инфраструктуры.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усиливала экспорт сельскохозяйственной продукции и полезных ископаемых из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08" y="1518727"/>
            <a:ext cx="2621885" cy="296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1911 года и рождение Китайской республики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34889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свергла династию Цин, положив начало республиканскому правлению и провозглашению принципов национализма и демократии.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78102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столкнулась с политической нестабильностью: борьба между различными политическими силами и военными лидерами продолжалась несколько лет.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модернизация и усиление военной мощи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 Японии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ХХ века Япония активно развивала промышленность: строились заводы, фабрики, развивалась транспортная сеть. Это усиливало экономику и позволяло стране конкурировать с западными державами.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влияния через военные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Русско-японской войне 1905 года продемонстрировала мощь Японии. Аннексия Кореи и контроль над Маньчжурией закрепили её позиции как ведущей силы в регионе.
</a:t>
            </a:r>
            <a:endParaRPr lang="en-US" sz="9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великих держав и их влияние в регионе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 Франция контролировали основные территории Востока, укрепляя свои колонии и сферы влияния.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революция вызвала изменения, но западные державы сохраняли свои экономические преимущества.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открытых дверей в Китае позволила многим иностранным странам иметь равные торговые возможности.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1940 году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Востока значительно вырос, но зависимость от западных рынков стала ещё более заметной.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85" y="1709491"/>
            <a:ext cx="450675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69527"/>
            <a:ext cx="600600" cy="48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за независимость и лидеры национального возрождения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национальное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Махатмы Ганди активизировались ненасильственные протесты и бойкоты против британского колониального правления.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Китайское сопротивление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японской оккупацией усилилась, формировались националистические и коммунистические силы, направленные на освобождение страны.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Антиколониальные движения в Юго-Восточной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Вьетнаме развивались коммунистические организации, которые стремились к освобождению от французского колониального господства.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Турции при Ататюрке и их 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Мустафа Кемаль Ататюрк ликвидировал султанат, провёл реформу алфавита и ввёл светское образование, что существенно изменило общественную жизнь Турции.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предоставили женщинам право на образование и участие в обществе, а также создали юридические основы для гражданских прав и демократических институтов.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предоставили женщинам право на образование и участие в обществе, а также создали юридические основы для гражданских прав и демократических институтов.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7722"/>
            <a:ext cx="4376738" cy="18214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преобразования и развитие промышленности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и транспортная инфраструктура играли ключевую роль в экономическом преобразовании региона.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отраслей и инфраструктурных достижений в странах Востока с 1900 по 1945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экономического развития Востока, 1900–1945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в эпоху войн и гражданских конфликтов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(1914–1918)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поддерживала Центральные державы, что привело к её распаду после войны.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 год — захват Маньчжурии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оккупировала северо-восток Китая, что стало началом второй китайско-японской войны.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в Китае и восстания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Междоусобные конфликты между националистами и коммунистами, а также народные восстания во Вьетнаме и Индии.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культуре и системе образования Востока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Востока создавались университеты и колледжи, вводилось обязательное школьное обучение, что способствовало росту грамотности и знаний.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литературы, театра и кино отражал национальное самосознание и интерес к традициям, включая изучение родных языков и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колониальных режимов на протесты и реформы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вспышки крестьянских и студенческих восстаний подавлялись вооружёнными силами, что усиливало напряжённость в обществе.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колониальные власти жестоко подавляли протесты, в том числе «соляной поход» 1930 года, сбивая массовое движение сопротивления.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Французском Индокитае арестовывали национальных лидеров и применяли насилие против демонстраций против колониального режима.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1945 году сформировались предпосылки для переустройства политической карты Азии и Северной Африки, подготовив почву для деколонизации.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году Восток вступил в новую эпоху с укреплённой национальной идентичностью и зарождением независимых государств.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процессов деколонизации
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преобразований на Востоке для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первой половины XX века стали фундаментом для современного Востока, усилив национальную идентичность и политическую самостоятельность многих государств региона.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2026-05-11T02:01:25Z</dcterms:created>
  <dcterms:modified xsi:type="dcterms:W3CDTF">2026-05-11T02:01:25Z</dcterms:modified>
</cp:coreProperties>
</file>