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 предложении главные?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— главные слова, которые держат смысл предложения.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искать грамматическую основу?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понимать, о ком или о чём говорится в предложении, и что именно происходит, нужно находить его главные слова. Это помогает читать внимательнее и разбирать предложения без путаницы.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— слово о ком или о чём говорят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кто действует, или то, о чём сообщают. Оно отвечает на вопросы кто? что? и часто выражается существительным или местоимением.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подлежащее может стоять рядом со сказуемым и быть совсем коротким. Например: кот спит, он бежит, дождь идёт — во всех случаях оно называет главного участника.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подлежащее кажется простым и незаметным, но именно оно помогает понять, кто или что является центром предложения. Без него мысль звучит менее ясно.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— слово о действии или состоянии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 или что с ним происходит. Чаще всего оно выражено глаголом и отвечает на вопросы что делает? что сделал? что будет делать?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связывает всё предложение в одно целое. Оно подсказывает, движется ли событие вперёд, уже случилось или только ещё появится.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девочка рисует, птицы улетели, трава зеленеет сказуемое показывает действие, изменение или состояние. Сразу видно, что происходит в этой маленькой истории.
</a:t>
            </a:r>
            <a:endParaRPr lang="en-US" sz="1296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сказуемого предложение звучит незавершённо, будто рассказ остановился на самом интересном месте. Поэтому его так важно уметь находить.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— два главных слова вместе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читает, и всё сразу понятно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девочку с книгой, а рядом выделить слова «Лена читает» двумя яркими цветами. Эти два слова вместе сообщают главную мысль: кто действует и что он делает. Остальные детали только дополняют сцену.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катится, звёзды светят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представить короткие, но полные предложения на фоне ярких предметов: мяча, неба и звёзд. Подлежащее и сказуемое работают как крепкая пара, поэтому даже маленькое предложение звучит завершённо и понятно.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подлежащее в предложении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предложение целиком и найди слово, которое показывает действие или состояние. Потом спроси себя: кто это делает? или что происходит?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«Ваня открыл книгу» слово «Ваня» называет того, кто совершил действие. Это и есть подлежащее — главный герой предложения.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вопрос кто? или что? и будет подлежащим. Часто это слово стоит рядом со сказуемым, поэтому его легче заметить, если читать внимательно и не спешить.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сказуемое в предложении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 предложении слово, которое сообщает о действии, событии или состоянии. Оно чаще всего отвечает на вопросы что делает? что произошло?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сказуемое, предложение станет неполным. Как будто история начала рассказывать секрет и вдруг остановилась на полуслове.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показывает, идёт ли действие сейчас, уже произошло или ещё только будет. Поэтому оно очень любит глаголы — они его верные помощники.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«Кошка мурлычет» сказуемое — «мурлычет». Именно оно рассказывает, что делает кошка, и помогает понять смысл всего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главным словам в предложении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ученику шаг за шагом находить подлежащее и сказуемое в любом предложении.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 второстепенные слова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несут основную мысль предложения. Они отвечают за то, кто действует и что происходит, поэтому без них смысл сразу становится слабее.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«Маленький щенок весело бегает по двору» главные слова — «щенок» и «бегает». Остальные слова делают сцену ярче и интереснее.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слова уточняют подробности: какой? где? когда? как? Они помогают представить картину точнее, будто добавляют цвета к рисунку.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тоже имеют основу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очень коротком предложении можно найти главные слова. В выражении «Лес шумит» подлежащее и сказуемое легко увидеть, потому что мысль уже полная и ясная.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в предложениях «Ученики читают» и «Весной прилетели скворцы». Основа бывает короткой, но она всё равно держит смысл предложения крепко, как маленький, но надёжный мостик.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это ещё не всегда предложение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только называть предмет или героя. Но само по себе оно ещё не сообщает, что происходит, поэтому мысль остаётся не до конца понятной.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появляются подлежащее и сказуемое, возникает маленькая история: кто-то что-то делает, спит, летит или просто меняется. Так слово становится сообщением.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«Мишка» — это лишь имя героя. А «Мишка спит» уже настоящее предложение: мы узнаём, о ком говорится и что с ним происходит.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главные слова помогают понять смысл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предложение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произносим его целиком и слушаем, о ком или о чём идёт речь. Так легче не потерять главную мысль.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находим основу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показывают, кто действует и что происходит. Это помогает быстро понять смысл и не запутаться в словах-помощниках.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проверяем текст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 найдена, предложение легче читать, писать и разбирать. Остальные слова добавляют подробности, а главные держат смысл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 по главным словам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58495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предложении «Быстрый велосипедист мчится по дорожке» сначала ищем слово, которое сообщает о действии. Это «мчится». От него задаём вопрос кто? и находим слово «велосипедист».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900" y="336580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«быстрый» и «по дорожке» помогают представить картину, но не входят в основу. Главные слова стоят в центре смысла, а остальные только уточняют подробности.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основу предложения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помогает определить подлежащее и сказуемое в коротких и длинных предложениях.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без подлежащего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предложении подлежащее не называется прямо, но мысль всё равно понятна. В таких случаях главное слово — сказуемое, потому что оно показывает, что происходит вокруг.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короткие и даже немного загадочные. Но они не пустые: в них есть законченная мысль, просто подлежащее не нужно называть вслух.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«темнеет», «морозит», «светает» сами сообщают о явлении. Мы сразу понимаем: речь идёт о состоянии природы, а не о каком-то действующем герое.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одного подлежащего несколько действий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подлежащее может дружить сразу с несколькими сказуемыми. Тогда мы узнаём, что герой не стоит на месте, а делает несколько действий подряд.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нужно найти слово, о котором говорится, а потом посмотреть, сколько слов отвечают на вопросы что сделала? что сделала потом?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«Птица взлетела, закружилась, исчезла» подлежащее одно — «птица». Оно соединяется сразу с тремя действиями, и предложение становится живым и выразительным.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разбор показывает, что грамматическая основа может быть очень интересной. Один герой — и целая цепочка событий, почти как маленький мультфильм в одном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Торопливый поиск и лишние слова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спешат и принимают за подлежащее слово, которое лишь уточняет признак или место. Например, в предложении «Маленький щенок весело бегает» главным будет не «маленький», а «щенок». Проверка простая: без главных слов мысль почти исчезает.
</a:t>
            </a:r>
            <a:endParaRPr lang="en-US" sz="958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действием и основой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другая ошибка: сказуемым считают не то слово, которое сообщает главную новость. В предложении «Солнце ярко светит» именно «светит» помогает увидеть основу. Остальные слова только украшают картинку, как яркие краски.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главных слов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и аккуратно находить подлежащее и сказуемое.
</a:t>
            </a:r>
            <a:endParaRPr lang="en-US" sz="16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111" y="3245763"/>
            <a:ext cx="28837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найди подлежащее и сказуемое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строят замок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найдём, о ком говорится: это «дети». Затем задаём вопрос что делают? и получаем «строят». Основа предложения уже перед нами, как на ладони.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прыгают по крыше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— «воробьи», сказуемое — «прыгают». Остальные слова помогают представить место действия, но не становятся главными. Так предложение выглядит понятно и весело.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ярко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здесь — «Солнце» и «светит». Слово «ярко» только добавляет подробность, а основа показывает главное: кто действует и что происходит.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— опора предложения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помогают быстро понять, о ком или о чём говорится и что происходит. Если находить их уверенно, разбирать предложения становится легче и даже немного интереснее.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2026-05-21T23:02:49Z</dcterms:created>
  <dcterms:modified xsi:type="dcterms:W3CDTF">2026-05-21T23:02:49Z</dcterms:modified>
</cp:coreProperties>
</file>