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 геометрии: основа формы, измерения и построений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линии задают форму и помогают измерять фигуры.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в геометрии: зачем они нужны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линии лежит в основе чертежей, координат, доказательств и измерений. Без точного различения прямой, отрезка, луча и ломаной трудно читать условия задач и правильно выполнять построения.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линия в геометрии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09107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 геометрии рассматривается как совокупность точек, расположенных в определённом порядке или по определённому закону. Это абстрактная модель, которую можно описывать и исследовать.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100123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толщины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геометрии линия не имеет ширины и толщины. Такое упрощение помогает точно работать с чертежами, не отвлекаясь на особенности изображения на бумаге.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9107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линия не меняет направления и не изгибается. Она служит основой для построений, измерений и обозначения направлений в геометрических задачах.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00123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Изгибы и повороты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линии могут плавно искривляться или состоять из нескольких поворотов. Именно по этим признакам различают кривые линии и ломаные, когда анализируют рисунок или схему.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линий и их признаки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определить вид линии по её внешним свойствам и способу изображения.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линии легче всего определить по наличию концов, направлению и изгибам.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без 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на чертеже изображается линией со стрелками по краям: так показывают, что она не имеет конца. Её используют, когда важно направление или продолжение линии в обе стороны.
</a:t>
            </a:r>
            <a:endParaRPr lang="en-US" sz="1442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линии и 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ограничен двумя точками и показывает часть прямой между ними. Луч начинается в одной точке и тянется в одном направлении, поэтому на рисунке ему достаточно одной стрелки.
</a:t>
            </a:r>
            <a:endParaRPr lang="en-US" sz="1442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Прямая, отрезок и луч на чертеже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измерить, а что нельзя измерить линейкой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различаются не только видом, но и тем, можно ли получить их конечную длину обычным измерением.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Измерению поддаются только объекты с конечной длиной; бесконечные линии и лучи в обычном смысле не измеряют.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геометрических линий, школьный курс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линий и точек в записи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буквами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точки обычно обозначают заглавными латинскими буквами: A, B, C, D. Такая запись делает рисунок понятным и удобным для чтения в задаче.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AB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называют по его концам: AB. Если важно показать именно ограниченную часть линии, такая запись сразу указывает, между какими точками она проведена.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с началом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записывают так, чтобы было видно его начало и направление: от точки A к точке B. Это особенно важно в задачах, где нужно различать стороны и ориентиры.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по двум точкам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Прямую часто задают двумя точками или строчной буквой. В учебных задачах это помогает точно ссылаться на нужный объект без лишних пояснений.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отрезка заданной длины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линейкой и карандашом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0835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119813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719138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длину отрезка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847091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Совмещение с нулём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отрезка нужно совместить с нулевой отметкой линейки. Тогда измерение будет точным, а считывать значение удобно по второму концу отрезка.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64206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записывают в миллиметрах, сантиметрах, дециметрах или метрах. Выбор единицы зависит от размера объекта и нужной точности ответа.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94359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измерения полезно ещё раз посмотреть, от какой отметки велся отсчёт. Ошибка в начале измерения сразу меняет весь результат, даже если чтение шкалы выполнено верно.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длины и их соотношения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переводов между единицами помогает быстро сравнивать размеры и не путаться при записи ответа в задачах.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объект, тем чаще используют миллиметры и сантиметры; для больших расстояний удобнее метры и километры.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длины в школьной математике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7067" y="2256352"/>
            <a:ext cx="635400" cy="508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8634" y="2213619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11868" y="2233462"/>
            <a:ext cx="415575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36633" y="2223541"/>
            <a:ext cx="554100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линия и её длина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Звенья ломаной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линия образована несколькими отрезками, соединёнными друг с другом в точках. Каждый такой отрезок называют звеном, и именно из их последовательности складывается весь рисунок линии.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и незамкнутая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начало и конец ломаной совпадают, она замкнута и образует контур. Если эти точки различны, ломаная незамкнута и может изображать путь или маршрут.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длину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ломаной равна сумме длин всех её звеньев. Поэтому для вычисления нужно отдельно измерить каждый отрезок, а затем сложить полученные значения в одной единице.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Ломаные удобно использовать для описания дорог, границ фигур, схем движения и контуров предметов. Они помогают показывать направление, повороты и последовательность участков на чертеже.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прямая, отрезок, луч и ломаная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отличаются основные виды линий по началу, концу и измеряемости длины.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наличию концов и возможности измерения длины можно быстро определить вид линии и не спутать её на чертеже.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определения основных видов линий.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0835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119813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719138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и совпадение линий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общая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линии пересекаются, у них есть общая точка, которую отмечают на чертеже. Она помогает видеть связь фигур и находить место их встречи в задаче.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02608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на участке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линии не просто пересекаются, а совпадают на части или полностью. В таком случае важно понять, где проходит общая линия и где начинаются различия.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093433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сетка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пересечения особенно заметны, потому что положение линии легко отслеживать по клеткам и осям. Это делает чертёж более точным и наглядным.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в окружающем мире и в учебных моделях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помогают описывать не только геометрию, но и реальные ситуации: движение, расположение объектов и форму границ.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маршруты и схемы, потому что они требуют показывать направление, повороты и границы объектов.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отражающая типичные области использования линий в школьных задачах.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на координатной плоскости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05657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строится на двух взаимно перпендикулярных осях. Горизонтальная ось Ox и вертикальная ось Oy сами являются прямыми и задают направление для всех точек.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5731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по координатам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на плоскости задаётся парой чисел. По ним можно точно определить её положение, а затем соединить точки отрезками или плавной линией, если это требуется задачей.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65803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алгеброй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на координатной сетке соединяют геометрию с алгеброй: по точкам удобно строить графики, сравнивать значения и анализировать изменения величин в наглядной форме.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вид линии по признакам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читать чертёж и быстро различать основные виды линий по их свойствам.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линиями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636" y="3116443"/>
            <a:ext cx="1875783" cy="2449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луч и отрезок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ошибка — не заметить, есть ли у линии конец. У отрезка их два, а у луча только один, поэтому при чтении чертежа важно смотреть на обозначения внимательно.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965632" y="3116443"/>
            <a:ext cx="1875783" cy="2449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находят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начало луча принимают за его конец или наоборот. Чтобы избежать путаницы, нужно смотреть на точку, от которой линия начинается, и на направление стрелки.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144052" y="3116443"/>
            <a:ext cx="1875783" cy="2449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Измеряют не от нуля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линейкой нельзя начинать измерение с произвольной отметки. Если не совместить начало отрезка с нулём, результат получится неверным даже при аккуратном чтении шкалы.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322471" y="3116443"/>
            <a:ext cx="1875783" cy="2449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Сантиметры и миллиметры легко перепутать, особенно в коротких отрезках. Перед ответом полезно проверить, в какой единице записана длина, и при необходимости перевести её.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9500890" y="3116443"/>
            <a:ext cx="1875783" cy="2449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Небрежно подписывают чертёж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точки не обозначены буквами или длина не подписана рядом с отрезком, чертёж становится труднее читать. Аккуратность помогает избежать лишних ошибок в решении.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3000" y="2135775"/>
            <a:ext cx="554100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6876" y="2135775"/>
            <a:ext cx="554100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96627" y="2135780"/>
            <a:ext cx="484838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27378" y="2135780"/>
            <a:ext cx="623363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построения и оформления чертежа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Строим по линейке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на чертеже проводят тонко и ровно, используя линейку и карандаш. Аккуратный штрих помогает точно передать форму объекта и делает построение удобным для проверки.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Отмечаем концы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Концы отрезка обозначают точками, чтобы сразу было видно, где начинается и где заканчивается линия. Рядом ставят буквенные обозначения, понятные в записи решения.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Подписываем длину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показать измерение, рядом с отрезком записывают число и единицу длины, например 7 см или 45 мм. Такая подпись делает чертёж информативным и точным.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Убираем лишнее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штрихи, толстые линии и неаккуратные пометки мешают чтению. Чистый и понятный рисунок позволяет быстрее проверить построение и избежать споров о правильности ответа.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4771" y="2400298"/>
            <a:ext cx="605213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по теме «Линия»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повторить главные признаки линий перед решением задач и устным ответом.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ключевой признак каждого объекта, можно быстро распознать его на чертеже и правильно записать ответ.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определения школьной геометрии.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 — первый шаг к языку геометрии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помогают описывать форму, движение и границы объектов, а также учат точно читать чертежи. Умение различать их виды делает дальнейшее изучение геометрии понятным и уверенным.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2026-06-03T10:48:41Z</dcterms:created>
  <dcterms:modified xsi:type="dcterms:W3CDTF">2026-06-03T10:48:41Z</dcterms:modified>
</cp:coreProperties>
</file>