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«Ярко звёзд мерцанье...» — стихотворение о красоте ночной природы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звёзды, чувствуем тишину и свет — приходит удивлённое спокойствие.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пейзажной лирике и теме стихотворения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 показывает природу не как фон, а как источник чувств и размышлений. В «Ярко звёзд мерцанье...» ночное небо, свет и тишина помогают понять настроение героя и его внутреннее состояние.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образ: звёздное небо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звёздное небо показано одновременно живым и далёким: оно манит взгляд, но остаётся вне досягаемости. Мерцание создаёт впечатление движения и будто раскрывает бесконечность ночи.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здесь не угрожает: темнота смягчена светом звёзд. Благодаря этому картина становится спокойной, а тревожные мысли уступают место тихому вниманию к окружающему миру вокруг сегодня.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помогает увидеть величие природы без громких событий и ярких красок. Звёздный свет напоминает: даже простое наблюдение может раскрыть красоту и подарить чувство внутренней собранности.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стихотворении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ничего не совершает — он смотрит и размышляет. Он словно рядом с ночной природой: тишина и неподвижность становятся условием, чтобы заметить мерцание и мягкие оттенки света.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детали созерцания: силуэты деревьев, редкие огоньки звёзд, ощущение тёплого покоя. Так формируется настроение спокойного присутствия, где человек — часть общей картины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стихотворении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просто наблюдает, затем мерцание становится более значимым: появляется тайна и тихое чувство красоты, завершающееся равновесием.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ходу стихотворения внешняя картина превращается во внутреннее состояние. Поэтому к финалу рост эмоции меняется на спокойную гармонию.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по тексту (качественная динамика)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025" y="1789450"/>
            <a:ext cx="17955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какой он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наблюдатель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смотрит на небо и не спешит: взгляд задерживается на свете и мерцании. Такая наблюдательность делает текст близким читателю и помогает почувствовать тишину лучше.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созерцание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спокоен и созерцателен: его чувства не обрываются резкими событиями. Он как будто учится слушать ночь сердцем — и в ответ приходит уверенное удивление снова.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Впечатлительность к деталям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Впечатлительность выражается в том, что даже маленькие детали кажутся важными: точка света, пауза тишины, едва заметное движение звёзд. Так рождается восхищение миром тихим образом внутри.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чувствовать красоту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главная черта — умение видеть красоту в обычном природном явлении. Он не просто смотрит, а переживает: сердечное восприятие превращает картину в урок спокойствия для нас.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16147"/>
            <a:ext cx="4873500" cy="16340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языковые приёмы не украшают ради красоты: они помогают создать тихое, светлое и чуть загадочное настроение.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приёмов поддерживает один эффект: природа будто «говорит» тихо, а читатель постепенно переходит от наблюдения к внутреннему восхищению.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Учебно-методический анализ текста (обобщение по приёмам)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образ звёзд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 стихотворении символизируют красоту: они притягивают взгляд и показывают, что мир умеет быть прекрасным даже без яркого действия. Их свет — как тихий сигнал внимания.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Далёкость звёзд подчёркивает мысль о невозможности всё сразу взять и понять. Но эта удалённость не раздражает: она помогает задуматься, расширяет внутреннее пространство и делает чувства глубже.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Небольшой, но заметный свет напоминает надежду и спокойствие. Даже когда вокруг темно, можно уловить ориентир: принять тишину как часть красоты и не бояться тьмы внутри.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пятого класса смысл можно связать с идеей: далёкое и недостижимое тоже бывает прекрасным. Такое отношение учит бережно смотреть на мир и ценить то, что пока не рядом.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смысл стихотворения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этапов: от внешнего взгляда к внутреннему переживанию.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плавный: строки как будто движутся медленно, чтобы читатель успел вслушаться. Мягкие звучащие слова создают эффект спокойного потока, похожего на тихое мерцание звёзд вокруг.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остаётся созерцательной на протяжении всего текста: нет резких выкриков, только ровное впечатление ночи. Поэтому подходит образ тёмного неба с редкими светлыми точками — он подчеркивает музыкальность.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в стихотворении доступна школьнику: слова о небе, свете и тишине помогают представить картину без сложных объяснений, а интонация остаётся созерцательной.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и анализу текста (мотивы стихотворения)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мотива — небо, свет и тишина — задают спокойный ритм восприятия.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смысл стихотворения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внешний мир подаётся так, что он сразу влияет на настроение: наблюдение ведёт к внутреннему переживанию.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смысла создаётся картиной природы; затем усиливаются чувства героя, а образ звёзд и приёмы письма закрепляют общее впечатление.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смысловых частей по школьному анализу, без точных измерений (2026)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пейзажа в стихотворении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не работает как фон: он подсказывает читателю, как смотреть на мир. Ночное небо и звёздный свет помогают понять настроение героя и ведущую мысль текста.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стихотворении становится выразительным «звуком» без громкости. Она передаёт спокойное состояние и помогает связать зрительную картину с внутренними чувствами.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показана тихой и красивой, стихотворение звучит нежно и немного торжественно. Так лирический пейзаж учит ценить красоту даже в простом наблюдении.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собираются в единый смысловой ряд: каждый из них добавляет свой оттенок, а вместе они показывают единство человека и природы.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образов создаёт цельное настроение: от тишины и наблюдения — к пониманию красоты мира и внутренней гармонии.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текста (обобщение по указанным образам)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мир создаёт стихотворение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вместо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стихотворении тихий, светлый и гармоничный. В нём почти нет действия: важнее то, что герой замечает и чувствует. Поэтому текст воспринимается мягко и уверенно.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тьмы и мерцания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не выглядит мрачной, потому что звёзды делают её сияющей. Ночное пространство с мягким светом подчёркивает контраст между «тьмой» и «мерцанием», создавая ощущение красоты.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мысли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смыслового чтения: от внешней картины к внутреннему переживанию.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образ звёздного мерцания поддерживается повторяющимися звуковыми и смысловыми элементами. Благодаря этому текст звучит цельно и легко узнаётся при повторном чтении.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Спокойная, созерцательная интонация соответствует теме ночного пейзажа. Для школьника 5 класса произведение становится особенно понятным: его настроение считывается сразу.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и ясная картина помогают удержать главное впечатление. В тексте нет длинного сюжета, поэтому внимание сосредоточено на звёздном свете и его смысле.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стихотворениями о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главным остаётся не действие, а наблюдение: природа постепенно «включает» внутренние чувства героя. Из-за этого стихотворение ближе к лирическому размышлению.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силу дают образность и роль природы: именно они создают спокойное настроение и музыкальный эффект чтения, даже без событийной линии.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сравнение по четырём признакам на основе текста (2026)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 открывается внимательному человеку: тот, кто умеет смотреть и замечать детали, чувствует мир глубже. Звёздное мерцание становится ключом к пониманию общего настроения.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тишина в стихотворении говорят о гармонии: наблюдение не пугает, а успокаивает. Так внутреннее состояние героя связывается с тем, как устроен окружающий мир.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звёзд помогает почувствовать вечность и далёкость. Пусть их свет маленький, он всё равно заметен и поддерживает ощущение спокойствия, будто в мире есть опора.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показывает: даже короткие строки способны передать большое чувство. Оно учит замечать прекрасное рядом и превращать простое наблюдение в осмысленное переживание.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стихотворения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«Ярко звёзд мерцанье...» соединяет пейзаж, настроение и размышление о красоте мира. Звёзды, ночь и свет создают спокойную картину, а герой учится видеть гармонию в природе и в себе.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2026-05-12T23:04:43Z</dcterms:created>
  <dcterms:modified xsi:type="dcterms:W3CDTF">2026-05-12T23:04:43Z</dcterms:modified>
</cp:coreProperties>
</file>