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Я. Ваншенкин. «Я люблю тебя, жизнь»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памяти, стойкости и радости мирной жизни.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создали 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1956 году Ваншенкин обратился к опыту фронтового поколения, а Колмановский придал словам ясную, запоминающуюся мелодию.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фон произведения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стала главным жизненным опытом поколения Ваншенкина и определила особую цену миру, дому и обычному дню.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год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Появилась песня «Я люблю тебя, жизнь» — произведение, в котором военный опыт преобразован в светлое признание в любви к миру.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1950-х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усилился интерес к личной памяти и правде пережитого. Литература всё чаще говорила простым, доверительным языком.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быстро вошёл в культурную память, потому что соединил общечеловеческую тему жизни с историей послевоенного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судьба поэта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Ваншенкин родился в 1925 году и прошёл через военные годы вместе со своим поколением. Этот опыт сделал его интонацию особенно достоверной и личной.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его поколение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его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песни отличаются ясностью, простотой и внутренней теплотой. В них слышны память, благодарность и уважение к повседневной жизни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4894" y="3111774"/>
            <a:ext cx="176250" cy="14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098283"/>
            <a:ext cx="176250" cy="15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песни в кратком литературном пересказе
</a:t>
            </a:r>
            <a:endParaRPr lang="en-US" sz="2458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прямо говорит о своей любви к жизни и делает это не как красивую фразу, а как итог пережитого опыта и внутреннего выбора.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люди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важны дружба, общение и человеческая поддержка. Герой ценит не громкие события, а близость тех, кто помогает чувствовать себя нужным и сильным.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связан с жизненным путём человека. Он напоминает, что жизнь продолжается, а каждый день приносит новые встречи, дела и впечатления.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мирный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природа и светлый день создают картину спокойного счастья. Именно такие простые детали становятся в песне главными признаками настоящей ценности жизни.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песни в структуре текста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разные мотивы в песне не спорят друг с другом, а поддерживают общую мысль о ценности мирного существования.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мирная жизнь и любовь к ней: именно они объединяют память о прошлом и надежду на будущее.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К. Я. Ваншенкина «Я люблю тебя, жизнь» (1956)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помогает быстро увидеть автора, жанр и исторический смысл песни.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сила произведения основана на сочетании исторической памяти, ясной формы и близкой каждому темы.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 справочный материал по песне К. Я. Ваншенкина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произведении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запоминается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строится на повторе и перечислении. Такие приёмы создают ритм, который легко слышится и помогает быстро запомнить основные строки.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тексте простые и разговорные. Благодаря этому смысл понятен без сложного разбора, а интонация звучит естественно и доверительно.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чёткий ритм делают песню особенно удобной для чтения вслух. Она воспринимается как искренний разговор о том, что действительно важно.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мысли в песне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переходов в тексте песни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25" y="1925990"/>
            <a:ext cx="292425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55690"/>
            <a:ext cx="3435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песни — не юный мечтатель, а человек с опытом. Он смотрит на жизнь спокойно и понимает, что счастье особенно ценно после испытаний.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стойкость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не в громких словах, а в умении не сломаться. Память о трудном прошлом делает его позицию твёрдой и честной.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высоко ценит дружбу, поддержку и совместный труд. Для него важны отношения между людьми, которые помогают пройти через любые трудности.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за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радоваться обычным вещам: дому, дороге, свету, природе. Именно эта благодарность превращает песню в искреннее признание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улица как знак спокойной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дом, улица и дорога воспринимаются не как случайные детали, а как признаки возвращённого спокойствия. Через них герой чувствует устойчивость и защищённость.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образы и детали повседневности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радости становятся особенно ценными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друзья, солнечный день и городская повседневность создают образ мира, в котором хочется жить. После войны именно такие вещи кажутся особенно дорогими.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светлой интонации с памятью о войне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интонация песни основана на опыте человека, который знает цену обычному дню. Поэтому радость звучит не поверхностно, а выстраданно и убедительно.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прямого рассказа о фронте, но память о войне ощущается в самой позиции героя. Он благодарен жизни именно потому, что пережил утраты и опасность.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тяжёлым прошлым и мирным настоящим усиливает эмоциональное воздействие песни. Читатель видит, что счастье здесь не случайность, а результат преодоления.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смысл делает произведение не только лирическим, но и нравственным. Оно учит помнить прошлое и особенно беречь то, что дано в мирное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эмоциональных планов произведения
</a:t>
            </a:r>
            <a:endParaRPr lang="en-US" sz="2455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память о пережитом переходит в радость настоящего и доверие к завтрашнему дню.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эмоциональный центр — мирная жизнь; прошлое важно как основа благодарности и внутренней силы.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песни К. Я. Ваншенкина «Я люблю тебя, жизнь»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перечисления создают ритм, который легко запоминается и помогает выделить главную мысль. Такая организация речи особенно уместна в песенном тексте.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делает произведение понятным школьнику и придаёт ему доверительный тон. Слова звучат естественно, как искренний разговор о самом важном.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 соединяется с общечеловеческими понятиями: жизнь, дружба, труд, счастье, мир. Благодаря этому песня звучит широко и близко разным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средства и их значение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приёмы помогают выразить основную мысль песни.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задачу: сделать благодарность жизни яркой, понятной и эмоционально убедительной.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К. Я. Ваншенкина «Я люблю тебя, жизнь»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песни и её известность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95577" y="3183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 год
</a:t>
            </a:r>
            <a:pPr algn="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 текст песни, а затем музыка Эдуарда Колмановского. Произведение сразу получило ясную лирическую форму и глубокий смысл.
</a:t>
            </a:r>
            <a:endParaRPr lang="en-US" sz="1396" dirty="0"/>
          </a:p>
        </p:txBody>
      </p:sp>
      <p:sp>
        <p:nvSpPr>
          <p:cNvPr id="10" name="Text 3"/>
          <p:cNvSpPr txBox="1"/>
          <p:nvPr/>
        </p:nvSpPr>
        <p:spPr>
          <a:xfrm>
            <a:off x="3700427" y="257662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Бернес
</a:t>
            </a:r>
            <a:pPr algn="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Широкую известность песня получила в исполнении Марка Бернеса. Его прочтение помогло песне стать по-настоящему популярной.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620377" y="1447475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3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быстро привлекла внимание слушателей благодаря выразительной мелодии и искренней интонации. Её тема оказалась очень близка послевоенному времени.
</a:t>
            </a:r>
            <a:endParaRPr lang="en-US" sz="1250" dirty="0"/>
          </a:p>
        </p:txBody>
      </p:sp>
      <p:sp>
        <p:nvSpPr>
          <p:cNvPr id="12" name="Text 5"/>
          <p:cNvSpPr txBox="1"/>
          <p:nvPr/>
        </p:nvSpPr>
        <p:spPr>
          <a:xfrm>
            <a:off x="6620377" y="3705763"/>
            <a:ext cx="2367600" cy="101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произведение закрепилось в концертном и школьном пространстве. Оно стало одной из узнаваемых песен о любви к жизни.
</a:t>
            </a:r>
            <a:endParaRPr lang="en-US" sz="13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к читателю и слушателю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рождение, исполнение и культурное закрепление песни.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 слайде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фронтовая фотография, послевоенный город, старое радио и весенний пейзаж. Эти детали помогают сразу почувствовать исторический фон песни.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для иллюстрации и смысловые детали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изображения раскрывают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Улыбающиеся люди, дорога и светлый городской день связывают прошлое и настоящее. Они подчёркивают главную мысль: жизнь возвращается в простых, видимых вещах.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остаётся значимой сегодня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легко воспринимается и сейчас, потому что её смысл не зависит от времени и понятен людям разных поколений.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простоты, памяти и искренности объясняет, почему произведение не теряет силы и сегодня.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и истории песни К. Я. Ваншенкина и Э. Колмановского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песни К. Я. Ваншенкина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«Я люблю тебя, жизнь» утверждает простую, но очень важную мысль: мирная жизнь дорога именно потому, что за ней стоит память о трудных испытаниях.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2026-05-19T08:21:26Z</dcterms:created>
  <dcterms:modified xsi:type="dcterms:W3CDTF">2026-05-19T08:21:26Z</dcterms:modified>
</cp:coreProperties>
</file>