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красоте человеческих лиц в литературе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лицо героя раскрывает его характер, судьбу и внутренний мир?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описывают лицо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сразу увидеть персонажа и понять авторское отношение к нему. Взгляд, улыбка, морщины и цвет лица нередко говорят о характере больше, чем прямое объяснение.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портрет — это не простое перечисление внешних черт, а способ создать живой и запоминающийся образ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детали, которые помогают передать настроение, возраст, пережитый опыт и особенности поведения персонажа.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эпитеты и противопоставления делают описание выразительным и показывают, каким человек видится автору и читателю.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художественном тексте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лица чаще всего выделяет литература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портретах важны не только черты, но и то, как лицо «говорит» о чувствах героя.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опираются на самые выразительные детали, прежде всего на взгляд и выражение лица.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наблюдениям в русской классической литературе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глаза писатели показывают радость, страх, усталость, сочувствие и решимость. Именно поэтому взгляд героя часто становится самой важной деталью портрета.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раскрывает чувство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Блеск, тусклость, открытость или напряжение взгляда помогают читателю понять состояние персонажа без длинных объяснений. В художественном тексте такая деталь работает особенно точно.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в портрете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как главный знак внутреннего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 выражение лица в описании героя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нахмуренные брови и сжатые губы помогают понять настроение героя без прямого объяснения чувств.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мимическая деталь может показать, скрывает ли человек правду, смущается ли он или сердится.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мимику автор часто передаёт то, что персонаж не говорит вслух, но ясно ощущает.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Опущенный взгляд, напряжённые скулы и изменившееся выражение лица делают образ более живым и убедительным.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 и их художественное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отдельные детали лица помогают раскрыть характер и настроение героя.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портрете каждая деталь лица несёт смысл и помогает понять образ глубже.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произведениям русской классической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духовность в литературном образе
</a:t>
            </a:r>
            <a:endParaRPr lang="en-US" sz="2889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Красивым в литературе может быть не только яркое лицо. Иногда простые черты становятся прекрасными, если в них видны доброта, честность и достоинство.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не главное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персонаж сначала кажется обычным, но позже раскрывается как сильная и цельная личность. Тогда его лицо воспринимается по-новому.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сила героя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показывают, что настоящая красота связана не с правильными чертами, а с чистой совестью, душевной теплотой и уважением к людям.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свет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первое впечатление о герое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портретная деталь ведёт к пониманию характера и затем проверяется поступками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русской литературе XIX века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портрет часто отличается ясностью и гармонией. Внешность героя помогает почувствовать его достоинство, благородство и внутреннюю свободу.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и Тургенева описание лица становится способом показать характер, общественный тип и скрытое состояние человека. Важны точная деталь, ирония и психологическая тонкость.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века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и Толстого портрет всё теснее связан с нравственным выбором, страданием и внутренней правдой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портрет обычно сдержаннее, но от этого не менее выразителен. Он замечает усталый взгляд, неловкую позу, напряжённое лицо, и читатель сразу чувствует скрытые переживания героя. Внешность становится ключом к внутреннему состоянию.
</a:t>
            </a:r>
            <a:endParaRPr lang="en-US" sz="1201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тихая точность наблюдения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внешность героя часто нарочно подчеркнута до комизма. Одна деталь — нос, глаза, улыбка или манера держаться — сразу делает персонажа узнаваемым и нередко смешным. Так портрет помогает увидеть не только человека, но и общественный тип.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лицо как яркая насмешка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у Гоголя и Чехова: два разных взгляда на человека
</a:t>
            </a:r>
            <a:endParaRPr lang="en-US" sz="21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связываются с красивым лицом в литературе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красота часто читается через внутренние качества, а не только через внешнюю привлекательность.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нравственные черты: именно они делают лицо по-настоящему красивым и запоминающимся.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произведениям русской классической литературы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лицо героя показывает его переживания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оживает: взгляд становится мягче, губы могут дрогнуть в улыбке, а черты — посветлеть. Автор показывает, что сильное чувство меняет человека мгновенно.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или любовь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42333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портрет нередко показывает душевный итог: черты становятся яснее, взгляд — увереннее. Внешность словно подтверждает нравственное изменение героя.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2327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Просветление и перемена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381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важного события лицо героя описывается иначе: оно будто взрослеет, становится строже или спокойнее. Так отражается внутреннее решение человека.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03810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Потрясение или выбор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6529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бледность, покраснение, напряжённые губы, опущенные глаза. Эти детали не называют эмоцию прямо, но делают её особенно заметной для читателя.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565292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боль, стыд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представление о красоте лица у разных авторов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писатель по-своему понимает красоту и по-разному связывает её с характером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классики XIX 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красоты зависит от художественной задачи: от ясной гармонии до скрытой психологической глубины.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взгляд, улыбка или выражение часто сразу раскрывают авторскую мысль, помогают понять настроение сцены и отношение писателя к персонажу.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портретов в русской литературе.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лица может заменить длинную характеристику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переживания лицо героя меняется: оно может стать строже, спокойнее или светлее. Так автор показывает, что важное событие затронуло не только чувства, но и характер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детали часто сопровождают момент стыда, раскаяния или прозрения. Бледность, потухший взгляд, напряжённые губы помогают понять, что герой переживает внутреннюю борьбу и делает серьёзный выбор.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нравственное решение делает человека красивее. В литературе доброта, честность и сила духа отражаются во внешности, поэтому красота лица становится знаком чистой совести и внутренней правды.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нравственный выбор героя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литературный портрет убедительным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портрет не перегружает текст: он выбирает самые точные штрихи и собирает их в цельный образ.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внешняя деталь связана с характером и авторской оценкой, тем убедительнее воспринимается герой.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приемам литературного портрета в школьном курсе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человеческих лиц как тема сострадания и уважения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замечать красоту не только в яркой внешности, но и в простом, уставшем или немолодом лице, если оно хранит следы прожитой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 на героя помогает читателю почувствовать уважение к человеку. Писатель показывает, что за каждой внешностью стоит судьба, труд и переживания.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это ещё и навык чтения: важно замечать не только что описано, но и зачем автор выделяет именно эту черту лица.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неидеальные черты могут вызывать симпатию, если лицо выражает доброту, честность или терпение. Так художественный текст развивает сочувствие.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8285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современный читатель воспринимает литературный портрет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описание лица отличается от фотографии: оно показывает не только черты, но и смысл. Читатель видит, что внешность связана с характером и судьбой героя.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внешность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деталь помогает представить персонажа точнее, чем длинный пересказ. Портрет направляет внимание на главное и делает героя запоминающимся.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 образу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лицо автор передаёт боль, радость, усталость или внутреннюю силу. Поэтому портрет вызывает не только интерес, но и уважение к герою.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настоящее значение имеет не идеальная внешность, а внутренний мир, выраженный во взгляде, мимике и поступках. Именно так рождается живая красота.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лица в литературе говорит о человеке больше, чем кажется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2026-05-19T08:02:28Z</dcterms:created>
  <dcterms:modified xsi:type="dcterms:W3CDTF">2026-05-19T08:02:28Z</dcterms:modified>
</cp:coreProperties>
</file>