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живём и работаем в климате России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России погода задаёт ритм быта, труда и отдыха.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важен для жизни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огромна: климат сильно различается от Калининграда до Чукотки и от Арктики до Черноморского побережья. Зима на большей части страны длится 4–6 месяцев, а отопление часто работает 6–8 месяцев — это влияет на расселение, профессии, транспорт и энергию.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 типы климата России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различаются не только температуры, но и ветры, влажность и количество осадков, поэтому в регионах одинаково «холодно» по-разному.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названия климатов похожи, их условия складываются из нескольких факторов. Поэтому образ жизни и хозяйство в разных частях страны различаются.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схема: классификация типов климата (без привязки к точным долям).
</a:t>
            </a:r>
            <a:endParaRPr lang="en-US" sz="7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647388"/>
            <a:ext cx="4873500" cy="21715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климата в разных частях России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сопоставим зиму, лето и основные осадки — и то, с чем людям приходится справляться каждый сезон.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разница между регионами — не одна «температура», а сочетание холода/жары, влаги и ветра. От этого зависят транспорт, стройка и сельское хозяйство.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характеристики по учебным картам и справочным материалам (без точных чисел).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повседневную жизнь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причинно‑следственных связей: погода → бытовые решения → режим и безопасность.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в разных климатических условиях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районах дома делают «тёплыми снаружи»: толстые стены, утеплённые окна, тамбуры перед входом и системы отопления, рассчитанные на длительный сезон низких температур.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инженерным деталям: трубы защищают от промерзания, улучшают теплоизоляцию крыш и подъездов, чтобы теплопотери были меньше даже при сильных морозах.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и влажных местах важнее сохранить прохладу: нужна вентиляция, защита от солнца, помещения с более мягким тепловым режимом и материалы, которые меньше нагреваются.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конструкция жилья становится ответом на местные условия: где холодно — накапливают и удерживают тепло, где жарко — обеспечивают обмен воздуха и снижают перегрев внутри дома.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российского климата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 зимнем комплекте: тепло и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городских улицах школьник перед выходом надевает несколько слоёв: что ближе к телу отводит влагу, а что сверху защищает от ветра и снега. Шапка, шарф, варежки и непромокаемая обувь помогают чувствовать себя комфортно даже в метель.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Многослойность — когда погода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холодного сезона важнее не один «самый тёплый» предмет, а правильно собранный комплект. Средний слой удерживает тепло, верхний работает как щит от ветра и осадков. Так удобно подстраиваться под мороз и переменную облачность.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отопление в течение года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возрастает потребление на обогрев и поддержание работы техники, а в межсезонье и летом нагрузка заметно падает.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— ключ к планированию ресурсов: чем дольше холодный период, тем выше требования к тепловым системам и регулярности поставок энергии.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урока: сравнение сезонов по условному индексу нагрузки (без привязки к конкретным тарифам и измерениям).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68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748" y="1798217"/>
            <a:ext cx="249600" cy="22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4993" y="1809310"/>
            <a:ext cx="249600" cy="199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снег, гололёд и распутицу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Снегоуборочная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метели требуют регулярной очистки дорог и тротуаров. Для этого используют снегоуборочные машины, а также технику для расширения и безопасного прохода маршрутов во дворах.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Противогололёдные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 образуется при перепадах температуры. Чтобы снизить риск скольжения, применяют противогололёдные реагенты и материалы, которые улучшают сцепление колёс и обуви.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шины и аккуратное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шины рассчитаны на холод и снег, а грамотный скоростной режим помогает избежать резких торможений. На сложных участках важны дистанция и плавные манёвры.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Зимники и заранее подготовленные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большую роль играют зимники — временные дороги по замёрзшим участкам. Там, где дорог мало, заранее продумывают доставку и сроки перевозок.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 речной транспорт на удалённых территориях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наземный путь ограничен, выручает авиация и речные перевозки. Планирование с учётом сезона помогает обеспечивать грузы и услуги даже при распутице.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953" y="914638"/>
            <a:ext cx="3284144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работы в разных профессиях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зимой меняются задачи и нагрузки: часть работ активнее в тёплый сезон, а в холодный — растёт доля уборки, ремонта и обеспечения нужд населения.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профессий подстраиваются под сезон: зимой растёт доля работ, связанных с холодом и снегом, а летом — с активным движением, строительством и полевыми задачами. 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школьных учебных материалов о влиянии погоды на хозяйственную деятельность (без привязки к конкретной статистике).
</a:t>
            </a:r>
            <a:endParaRPr lang="en-US" sz="5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короткое лето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регионов России урожайность зависит от длины тёплого периода, количества влаги и того, когда приходят первые заморозки. Это напрямую определяет выбор культур и сроки посева.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и центральных районах чаще применяют теплицы и парники, используют раннеспелые сорта и укрывные материалы. Часть урожая сохраняют в овощехранилищах, чтобы переждать холодный сезон.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сезон дольше, поэтому там легче выращивать теплолюбивые культуры. У фермеров больше времени на рост растений, что обычно позволяет собрать более высокий урожай при стабильном уходе.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природные риски в регионах России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смены погоды влияют на сроки посевов, состояние почвы и работу техники. Поэтому аграрии планируют полевые работы с учётом локальных опасностей.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«главный риск» заметно меняется по регионам: где-то преобладают снегопады, где-то — ливни и паводки, а на юге — засухи.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описанным в задании типам опасностей (без привязки к конкретным статистическим значениям); актуальные данные зависят от региона и года, примеры: Росгидромет, региональные метеослужбы.
</a:t>
            </a:r>
            <a:endParaRPr lang="en-US" sz="6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улице в любое время года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под открытым небом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Дворники, дорожные рабочие, строители, энергетики и сотрудники коммунальных служб трудятся при морозе, ветре, снегопаде, дожде и жаре. Чтобы работа оставалась безопасной, нужна правильно подобранная спецодежда.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безопасности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применяют тёплые перерывы и средства безопасности, а на дорогах используют технику для уборки снега. На стройках помогают ограждения и контроль рисков, чтобы снизить вероятность травм.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здоровье школьников и взрослых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воздух, сильный ветер, резкие перепады температуры и низкая влажность могут повышать риск простуд, переохлаждения и обморожений. Важно учитывать, как тело реагирует на погоду.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опасны перегрев, солнечный удар и обезвоживание. Организм быстрее теряет влагу, поэтому без питьевого режима и тени самочувствие может ухудшаться.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здоровье, помогают тёплая одежда по погоде, регулярное питьё, проветривание помещений и отдых в тени. Полезен и стабильный режим дня, особенно для школьников.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плохой погоде: понятный алгоритм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действий при угрозе: оценить обстановку, выбрать защиту и подготовить маршрут.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спорт в зависимости от сезона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Декабрь–февраль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 лыжи, коньки, хоккей и зимние прогулки. Для удобства и безопасности занятия обычно подбирают по состоянию снега и освещённости, чтобы тренировки проходили без риска для здоровья.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Июнь–август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чаще выбирают плавание, походы, велосипед и игры на улице. Осадки и температура влияют на время старта и длительность занятий, а также на подготовку маршрутов.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Март–апрель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оттепелей выбирают более щадящие виды активности: прогулки, подвижные игры и тренировки там, где безопаснее и меньше скользких участков. Расписание занятий часто меняется из‑за погоды.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 в одном климате: разные условия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климат по-разному ощущается из-за доступности инфраструктуры. Там, где проще доехать и купить необходимое, бытовая нагрузка обычно ниже.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в городе сильнее развиты транспорт и услуги, а в селе заметнее зависят от расстояний, сезонной проходимости и погодных окон.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 качественным различиям, перечисленным в описании (без привязки к конкретной статистике); для точных сравнений нужны региональные обследования.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традиции регионов России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Местный климат влияет на питание, одежду, праздники и распорядок дня. На севере зимой чаще ценят калорийные блюда и тёплые привычные занятия дома, чтобы пережить холодный период.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и центральных районах сезонный быт поддерживает необходимость дольше сохранять тепло. Поэтому распространены домашние заготовки, утепление одежды и заранее планируемые дела в непогоду.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чаще дольше сохраняется уличная активность, а в рационе больше используются продукты свежего урожая. Короткие «окна» жары и засухи тоже отражаются в выборе времени работы и отдыха.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 и хозяйственные занятия связаны с долгой зимой, коротким летом или жаркой погодой. Сезонные обычаи помогают людям вовремя выполнять работы и безопаснее организовывать повседневность.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75" y="1405400"/>
            <a:ext cx="10275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00" y="140555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1600" y="1414820"/>
            <a:ext cx="233700" cy="186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помогают жить в суровом климате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 и современные утеплители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утеплители снижают потери тепла, особенно в домах, где зимы долгие и холодные. Это помогает сохранять комфорт внутри помещений и уменьшает нагрузку на отопление.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прогноз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помогают заранее подготовиться к метели, гололёду, сильным ливням или жаре. Планирование работ и маршрутов снижает риски для людей и техники.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системы отопления и вентиляции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отопления и вентиляции подстраивается под сезонные условия: в холодный период поддерживает температуру, а в более тёплых — помогает отводить излишнее тепло и влагу.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связь и автономное обеспечение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удалённых районах спутниковая связь помогает поддерживать обмен данными, а автономные источники энергии обеспечивают стабильность. Дополнительно заранее планируют запасы продуктов и доставки.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Снегоуборочная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Механизированная уборка снижает задержки транспорта и упрощает работу коммунальных служб. Когда снегопады регулярны, техника становится частью ежедневной инфраструктуры безопасности.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климат России формирует наш образ жизни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 разнообразен, поэтому жители разных регионов по‑разному строят дома, выбирают одежду, планируют поездки, занимаются сельским хозяйством и распределяют досуг. Понимание погоды помогает жить безопаснее и разумнее.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2026-05-11T18:06:58Z</dcterms:created>
  <dcterms:modified xsi:type="dcterms:W3CDTF">2026-05-11T18:06:58Z</dcterms:modified>
</cp:coreProperties>
</file>