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квадрат суммы и разности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формулы, которые помогают быстро раскрывать скобки и считать устно.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эти формулы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при преобразовании выражений, решении уравнений и быстрых вычислениях. Особенно удобно применять их для чисел, близких к круглым: так можно избежать длинного умножения и сразу заметить типичные ошибки со знаком или средним членом.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произведение двух одинаковых скобок даёт три слагаемых: крайние квадраты и средний член.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скобки нужно перемножить, чтобы получить квадрат двучлена.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квадрата двучлена из школьного курса алгебры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формула квадрата суммы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раскрытие скобок по распределительному свойству умножения.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формула квадрата разности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раскрытие скобок с учётом отрицательного 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формул для запоминания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последний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формулах крайние члены всегда являются квадратами: сначала квадрат первого слагаемого, затем квадрат второго. Это помогает сразу увидеть правильный шаблон ответа.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квадратами стоит удвоенное произведение двух слагаемых. В формуле суммы этот член положительный, а в формуле разности — отрицательный.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можно запомнить как a² ± 2ab + b². Меняется только знак в середине, а начало и конец остаются одинаковыми.
</a:t>
            </a:r>
            <a:endParaRPr lang="en-US" sz="1033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три члена и оба крайних — квадраты, значит, перед вами квадрат суммы или разности. Остаётся проверить только знак среднего члена.
</a:t>
            </a:r>
            <a:endParaRPr lang="en-US" sz="10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частей формул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крайние части совпадают, а различие между формулами сосредоточено только в среднем члене.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 2ab определяет, складываются или вычитаются одинаковые слагаемые, поэтому именно он меняет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квадрата суммы и квадрата разности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видно, как формулы работают с буквами и числами.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средний член равен удвоенному произведению двух слагаемых, а крайние члены остаются квадратами.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формуле квадрата суммы и разности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2ab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 с площадью ab каждый дают вместе 2ab. Поэтому средний член возникает не случайно, а как сумма двух равных площадей.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с разностью удобно представить большой квадрат и затем мысленно убрать часть. Такой приём помогает понять, почему средний член становится отрицательным.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большой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можно разложить на четыре части. Тогда появляются два квадрата и два одинаковых прямоугольника, из которых складывается формула.
</a:t>
            </a:r>
            <a:endParaRPr lang="en-US" sz="13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квадрата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 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(a−b)² перед средним членом обязательно стоит минус. Если поставить плюс, получится уже другая запись и другой результат.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суммой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 — это не сумма квадратов. Запись (a+b)² означает умножение скобки на саму себя, а не простое сложение квадратов.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среднего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записывают a²+b² и забывают про 2ab. Но именно средний член связывает два слагаемых и делает ответ полным.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шаблону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сверить ответ: должно быть три члена, крайние — квадраты, а середина — удвоенное произведение. Это быстро показывает ошибку.
</a:t>
            </a:r>
            <a:endParaRPr lang="en-US" sz="9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ответ показывает, что формула работает не только с буквами, но и с конкретными числами.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 прямым вычислением, и по формуле, что подтверждает правильность раскрытия скобок
</a:t>
            </a:r>
            <a:endParaRPr lang="en-US" sz="183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условия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помогают считать быстрее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результат остается тем же, но путь к ответу становится короче, особенно для чисел около круглых значений.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меняет ответ, но упрощает вычисление и снижает риск ошибок при устном счете.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Расчеты по формулам квадрата суммы и разности, на основе данных из условия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раскрытием скобок в алгебре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разности показывают, как умножать скобку на саму себя, распределяя умножение на каждый член. Это частный случай умножения многочленов в школьной алгебре.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слагаемых вместо двух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всегда получается три части: квадрат первого слагаемого, средний член и квадрат второго. Такая структура помогает быстро проверять запись и не пропускать важные элементы.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часто используют при упрощении выражений и решении уравнений. Если ученик узнает в записи квадрат суммы или разности, он может сразу выбрать короткий и точный способ преобразования.
</a:t>
            </a:r>
            <a:endParaRPr lang="en-US" sz="11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и их частей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устроены квадрат суммы и квадрат разности, а также как меняется знак среднего члена в разных записях.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последний члены — всегда квадраты, а знак среднего члена зависит только от знака между слагаемыми.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раскрытия скобок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модель формулы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квадрат из 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квадрат со стороной a+b. Его можно разбить на квадрат a², квадрат b² и два одинаковых прямоугольника ab. Из этих частей и складывается вся площадь, поэтому формула получается наглядной и понятной.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2ab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 имеют одинаковую площадь, значит их можно сложить в 2ab. Именно это число стоит в середине формулы и показывает вклад двух одинаковых частей, расположенных по краям большого квадрата.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через 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разности рассуждение похоже: из большого квадрата мысленно убирают часть, связанную с меньшим слагаемым. Так геометрия помогает увидеть, почему средний член меняет знак, а крайние остаются квадратами.
</a:t>
            </a:r>
            <a:endParaRPr lang="en-US" sz="8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формулу квадрата двучлена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распознавании выражения и записи ответа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среднего члена на результат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именно средний член быстрее всего увеличивается при росте слагаемых и сильнее всего меняет итоговое значение.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числа в скобках, тем заметнее вклад 2ab; поэтому его нельзя пропускать при вычислениях.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для иллюстрации влияния членов формулы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формулы используются в заданиях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заменять длинное произведение короткой записью. Это ускоряет преобразования и делает выражение более удобным для дальнейших действий.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можно быстрее привести уравнение к привычному виду. Тогда легче переносить члены и находить неизвестное число.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площадей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 часто связаны с квадратами и прямоугольниками. Формулы позволяют связывать длины сторон с площадью и упрощать расчеты.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получен разными способами, его легче проверить. Совпадение ответов помогает убедиться, что раскрытие скобок выполнено без ошибок.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эти формулы встречаются часто, потому что они нужны почти в каждом разделе о преобразовании выражений и многочленах.
</a:t>
            </a:r>
            <a:endParaRPr lang="en-US" sz="7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правильной записи ответа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члены-квадраты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 последнее слагаемые должны быть квадратами исходных частей выражения. Если один из них не выглядит как квадрат, стоит проверить вычисления еще раз.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всегда стоит удвоенное произведение двух слагаемых. Именно здесь чаще всего появляются ошибки, поэтому этот элемент нужно проверять особенно внимательно.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члена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состоит из трех слагаемых, это уже похоже на квадрат суммы или разности. Такая форма помогает быстро отличить правильное раскрытие скобок от неполной записи.
</a:t>
            </a:r>
            <a:endParaRPr lang="en-US" sz="915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подсказывает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средний член означает квадрат суммы, а отрицательный — квадрат разности. По одному этому признаку можно быстро понять, какая формула использована.
</a:t>
            </a:r>
            <a:endParaRPr lang="en-US" sz="8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экономят время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 — это удобные и надежные способы быстро раскрывать скобки. Если помнить структуру из трех членов и знак среднего слагаемого, ошибки становятся редкими.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2026-05-29T21:58:10Z</dcterms:created>
  <dcterms:modified xsi:type="dcterms:W3CDTF">2026-05-29T21:58:10Z</dcterms:modified>
</cp:coreProperties>
</file>