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передозировке психоактивных веществ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идет на минуты: распознайте признаки и действуйте без промедления.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уже в 9 классе
</a:t>
            </a:r>
            <a:endParaRPr lang="en-US" sz="267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Психоактивные вещества могут резко изменить дыхание, сознание и координацию. Подросткам особенно важно уметь распознать опасность, не теряться и быстро вызвать помощь, потому что первые минуты часто решают исход.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передозировка и почему она опасна
</a:t>
            </a:r>
            <a:endParaRPr lang="en-US" sz="224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большая доза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 возникает, когда организм уже не справляется с веществом. Начинают страдать жизненно важные функции: дыхание, работа сердца, уровень сознания и способность удерживать тепло.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Непредсказуемый состав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порошки, жидкости и смеси неизвестного происхождения. Их состав может отличаться от ожидаемого, поэтому реакция бывает тяжелой даже после небольшого количества.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сочетания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таблетки, энергетики и другие вещества могут усиливать действие друг друга. Тогда сонливость, возбуждение или нагрузка на сердце становятся намного сильнее и опаснее.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передозировке человек может перестать нормально дышать, потерять сознание, начать задыхаться или судорожно двигаться. В такой ситуации нужна срочная медицинская помощь.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сигналы — отсутствие реакции на голос и прикосновение, очень редкое или шумное дыхание, посинение губ, сильная сонливость, рвота, судороги и спутанность сознания.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опиоидов особенно характерны узкие зрачки и хрипящее дыхание, а для стимуляторов — возбуждение, потливость, дрожь и учащенный пульс. Любой из этих признаков требует срочной помощи.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передозировки, которые нельзя пропустить
</a:t>
            </a:r>
            <a:endParaRPr lang="en-US" sz="192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ОБЗР и клиническим рекомендациям по оказанию первой помощи при отравлениях; дата не указана.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смешивание веществ делает ситуацию опаснее
</a:t>
            </a:r>
            <a:endParaRPr lang="en-US" sz="187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веществ делает состояние менее предсказуемым и быстрее выводит из строя дыхание, сердце и сознание.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сочетаний, тем выше риск тяжелых осложнений; особенно опасны неизвестные смеси и сочетания с алкоголем.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алгоритм первой помощи при подозрении на передозировку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Оценить обстановку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рядом нет огня, стекла, агрессивных людей и других опасных предметов. Ваша безопасность важна, иначе помощь может понадобиться уже вам.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реакцию и дыхание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к человеку, слегка потрогайте его за плечо и посмотрите, есть ли дыхание. Эти два признака помогают быстро понять, насколько ситуация опасна.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Вызвать 112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Сообщите, что есть подозрение на передозировку, и коротко перечислите заметные признаки. Не откладывайте звонок, даже если состояние кажется нестабильным, но не критическим.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Поддерживать до приезда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дыхание сохранено, уложите человека на бок и наблюдайте за ним. Если дыхания нет или оно почти незаметно, действуйте по экстренному алгоритму.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помощи до приезда скорой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при подозрении на передозировку до прибытия медиков.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нужно сообщить диспетчеру 112
</a:t>
            </a:r>
            <a:endParaRPr lang="en-US" sz="214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точный адрес, этаж, ориентиры для подъезда и возраст пострадавшего. Укажите, когда появились симптомы и что изменилось в его состоянии с самого начала.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признаки максимально конкретно: дышит ли человек, есть ли сознание, рвота, судороги, синюшность губ, боль в груди или сильное возбуждение.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сообщите название вещества, способ приема, примерное количество и смешивание с алкоголем или лекарствами. Безопасно передайте упаковку, блистер, флакон или фото вещества.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Боковое положение и контроль дыхания
</a:t>
            </a:r>
            <a:endParaRPr lang="en-US" sz="255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дыхание сохранено, осторожно поверните человека на бок. Так снижается риск захлебнуться рвотой или слюной, а дыхательные пути остаются более свободными.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Верхнюю ногу согните, голову слегка запрокиньте назад, а рот направьте вниз. Такое положение помогает удерживать проходимость дыхательных путей до приезда врачей.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проверяйте движение грудной клетки, звук воздуха и реакцию человека. Если состояние ухудшается, немедленно снова сообщите об этом диспетчеру 112.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единый номер экстренных служб, куда нужно звонить немедленно.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экстренных служб 112 в Российской Федерации.
</a:t>
            </a:r>
            <a:endParaRPr lang="en-US" sz="137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остановке или резком ослаблении дыхания важнее всего сразу вызвать помощь и действовать по экстренному алгоритму.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— вызвать помощь, сохранить дыхание и не навредить. Домашние способы и попытки «привести в чувство» могут ухудшить состояние.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первой помощи при отравлениях и передозировке, рекомендации экстренных служб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безопасных действий и опасных ошибок при подозрении на передозировку.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делать и чего делать нельзя
</a:t>
            </a:r>
            <a:endParaRPr lang="en-US" sz="263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признаки при стимуляторах и галлюциногенах
</a:t>
            </a:r>
            <a:endParaRPr lang="en-US" sz="1889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Стимуляторы перегружают организм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учащённый пульс, дрожь, потливость и тревога. Иногда состояние быстро переходит в перегрев, боль в груди, судороги и опасный скачок давления.
</a:t>
            </a:r>
            <a:endParaRPr lang="en-US" sz="1488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восприятие реальности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галлюциногенах человек может видеть и слышать несуществующее, терять ориентиры и действовать непредсказуемо. Это повышает риск падений, травм и побега в опасное место.
</a:t>
            </a:r>
            <a:endParaRPr lang="en-US" sz="1383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 перегрев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стимуляторы, и галлюциногены могут нарушать контроль температуры тела. Если человек красный, горячий, мечется или жалуется на жар, нужна срочная помощь.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бывает внезапным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внешне «обычном» поведении состояние может резко измениться. Насторожить должны спутанность, паника, неадекватные поступки и быстрое нарастание слабости.
</a:t>
            </a:r>
            <a:endParaRPr lang="en-US" sz="1488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опиоидов и седативных средств
</a:t>
            </a:r>
            <a:endParaRPr lang="en-US" sz="201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дыхание становится редким
</a:t>
            </a:r>
            <a:pPr algn="l" indent="0" marL="0">
              <a:lnSpc>
                <a:spcPct val="90000"/>
              </a:lnSpc>
              <a:buNone/>
            </a:pPr>
            <a:r>
              <a:rPr lang="en-US" sz="3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выглядит очень сонным, почти не отвечает на вопросы и медленно дышит. Грудная клетка поднимается редко, а губы могут становиться синеватыми. В такой ситуации важно сразу вызвать 112 и не оставлять пострадавшего без наблюдения.
</a:t>
            </a:r>
            <a:endParaRPr lang="en-US" sz="105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в которой нельзя ждать
</a:t>
            </a:r>
            <a:pPr algn="l" indent="0" marL="0">
              <a:lnSpc>
                <a:spcPct val="90000"/>
              </a:lnSpc>
              <a:buNone/>
            </a:pPr>
            <a:r>
              <a:rPr lang="en-US" sz="3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приёма снотворного или успокаивающего препарата человек перестал реагировать, это может означать тяжёлое угнетение дыхания. Нужно проверить, есть ли вдохи, и подготовиться к немедленной помощи до приезда медиков.
</a:t>
            </a:r>
            <a:endParaRPr lang="en-US" sz="103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поза спасает время
</a:t>
            </a:r>
            <a:pPr algn="l" indent="0" marL="0">
              <a:lnSpc>
                <a:spcPct val="90000"/>
              </a:lnSpc>
              <a:buNone/>
            </a:pPr>
            <a:r>
              <a:rPr lang="en-US" sz="3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укладывают на бок, чтобы рвота и слюна не попали в дыхательные пути. Рядом должен оставаться телефон с набранным 112 и человек, который следит за дыханием до приезда скорой.
</a:t>
            </a:r>
            <a:endParaRPr lang="en-US" sz="107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опиоидов и седативных средств
</a:t>
            </a:r>
            <a:endParaRPr lang="en-US" sz="201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клинических признаков передозировки психоактивных веществ; учебные материалы по первой помощи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может ухудшаться состояние
</a:t>
            </a:r>
            <a:endParaRPr lang="en-US" sz="252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от дозы, сочетаний и особенностей организма, поэтому одинаковых сценариев не бывает.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замечены симптомы и вызвана помощь, тем меньше риск потери сознания и остановки дыхания.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реагирует на голос и прикосновение, счёт идёт на минуты. Нужен немедленный звонок 112, даже если кажется, что он просто спит.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Судороги, повторная рвота, хрипящее или очень редкое дыхание, синюшность губ и обморок указывают на прямую угрозу жизни и требуют срочной помощи.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в груди, высокая температура, резкая слабость, паника, агрессия или странное поведение тоже опасны, потому что состояние может резко ухудшиться.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тревожно, если признаки появились после неизвестного вещества, смеси лекарств или алкоголя. В такой ситуации нельзя ждать улучшения или пытаться справиться самостоятельно.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вызов скорой требуется немедленно
</a:t>
            </a:r>
            <a:endParaRPr lang="en-US" sz="1714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рядом с пострадавшим
</a:t>
            </a:r>
            <a:endParaRPr lang="en-US" sz="2226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спокойно и коротко, без криков и споров. Тихий голос помогает снизить панику и не провоцирует лишние движения или агрессию.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стекло, острые предметы, огонь и всё, чем можно пораниться. Пострадавшего нельзя оставлять одного, особенно если он сонливый, растерянный или то засыпает, то возбуждается.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ведёт себя агрессивно, держите дистанцию и не пытайтесь удерживать его силой. Ваша задача — сохранить свою безопасность и дождаться взрослых или медиков.
</a:t>
            </a:r>
            <a:endParaRPr lang="en-US" sz="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осложнений передозировки; материалы по первой помощи и экстренному реагированию
</a:t>
            </a:r>
            <a:endParaRPr lang="en-US" sz="799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опасно ждать, что состояние пройдет само
</a:t>
            </a:r>
            <a:endParaRPr lang="en-US" sz="203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Промедление особенно опасно, когда рядом нет человека, который может следить за дыханием и позвать 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ждать, тем выше риск тяжёлых осложнений и тем сложнее быстро вернуть человека к безопасности.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повторных случаев передозировки
</a:t>
            </a:r>
            <a:endParaRPr lang="en-US" sz="205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пробуйте неизвестные вещества и не смешивайте алкоголь с лекарствами. Даже обычные препараты могут стать опасными, если принять их без назначения или вместе с другими средствами.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лекарства отдельно от еды и в месте, недоступном младшим детям. Не берите чужие таблетки, вейпы, порошки и не соглашайтесь на «безобидные» смеси.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приёма чего-то необычного стало плохо, сразу расскажите взрослому. Раннее обращение за помощью безопаснее, чем попытка скрыть проблему или переждать её.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77" y="1518350"/>
            <a:ext cx="4647296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показывает: сначала вызывают помощь и защищают дыхание, а затем передают медикам полезную информацию о веществе.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первой помощи при передозировке и отравлениях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признакам и действиям
</a:t>
            </a:r>
            <a:endParaRPr lang="en-US" sz="2316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связать тревожный признак с правильным действием до приезда медиков.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первая помощь при передозировке должна быть быстрой и точной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передозировке нельзя терять время: позвоните 112, проверьте дыхание, уложите человека на бок и не совершайте опасных действий. Быстрые, спокойные шаги реально спасают жизнь.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2026-05-21T03:19:17Z</dcterms:created>
  <dcterms:modified xsi:type="dcterms:W3CDTF">2026-05-21T03:19:17Z</dcterms:modified>
</cp:coreProperties>
</file>