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формула для вычисления площади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площадь по двум сторонам и углу между ними.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одной формулы бывает мало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 основанием и высотой удобна не всегда: высоту нужно ещё найти. Если известны две стороны и угол между ними, проще использовать формулу, которая сразу подходит к этим данным.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основание и высоту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находят по формуле S = ½ah, где a — основание, а h — высота. Эта запись показывает, что площадь зависит от выбранного основания и его перпендикулярной высоты.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опускается под прямым углом к основанию. Она может лежать внутри треугольника или выходить за его пределы, но смысл остаётся одинаковым: это расстояние до основания по перпендикуляру.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другой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высота не дана, её приходится строить или искать через другие элементы фигуры. В задачах это занимает время, поэтому полезно знать формулу, где высота уже не требуется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входят в новую формулу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S = ½ab sin C буквы a и b обозначают две стороны треугольника. Именно их длины подставляют в вычисление площади вместе с синусом угла между ними.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C должен быть расположенным между этими сторонами, то есть включённым. Если взять другой угол, формула уже не будет соответствовать построению и даст неверный результат.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высотой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стороны a и b, угол между ними и опущенную высоту. Тогда видно, как новая формула получается из обычной формулы площади через основание и высоту.
</a:t>
            </a:r>
            <a:endParaRPr lang="en-US" sz="1147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состоит в том, что новая формула использует те данные, которые часто уже известны в задаче. Поэтому она экономит лишние построения и делает решение короче.
</a:t>
            </a:r>
            <a:endParaRPr lang="en-US" sz="11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формула S = ½ab sin C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формулы через высоту к формуле через две стороны и угол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278" y="1248340"/>
            <a:ext cx="218019" cy="1937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9562" y="2792871"/>
            <a:ext cx="106058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2147" y="1239180"/>
            <a:ext cx="159088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синус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в прямоугольном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равен отношению противолежащего катета к гипотенузе. Это правило помогает связать высоту с другой стороной, когда мы рассматриваем вспомогательный прямоугольный треугольник.
</a:t>
            </a:r>
            <a:endParaRPr lang="en-US" sz="1352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 катет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высота становится противолежащим катетом в прямоугольном треугольнике. Тогда её можно выразить через известную сторону и синус угла, не измеряя её отдельно на рисунке.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гипотенузой служит сторона b, а угол равен C, то высота выражается так: h = b sin C. После этого остаётся только подставить h в формулу площади.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влияет на площадь треугольника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постоянных сторонах площадь меняется только из-за угла между ними и его синуса.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sin C, тем больше площадь; наибольшее значение получается при прямом угле.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зависимость по формуле S = ½ab sin C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достигает синус прямого угла, поэтому площадь при фиксированных сторонах становится наибольшей.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между сторонами равен 90°, формула упрощается до S = ½ab. Это максимум для тех же двух сторон: дальше площадь уже не увеличится.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½ab sin C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 a = 8 см и b = 10 см сравним площадь при разных углах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угла между сторонами возрастает синус, а вместе с ним и площадь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½ab sin C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при одинаковых сторонах
</a:t>
            </a:r>
            <a:endParaRPr lang="en-US" sz="23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площади по формуле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стороны a = 7 см и b = 9 см, а также угол C = 40°. Сразу выбираем формулу S = ½ab sin C, потому что известны две стороны и включённый угол.
</a:t>
            </a:r>
            <a:endParaRPr lang="en-US" sz="1392" dirty="0"/>
          </a:p>
        </p:txBody>
      </p:sp>
      <p:sp>
        <p:nvSpPr>
          <p:cNvPr id="11" name="Text 3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букв подставляем числа: S = ½ · 7 · 9 · sin 40°. Теперь остаётся найти приближённое значение синуса и аккуратно выполнить вычисления по порядку.
</a:t>
            </a:r>
            <a:endParaRPr lang="en-US" sz="1337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синус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40° берём приближённое значение sin 40° ≈ 0,643. Важно не округлять его слишком рано, иначе ответ может получиться неточным.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выходит S ≈ 20,2 см². Ответ обязательно записывают с единицами площади, чтобы показать, в каких мерах измерен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площади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все стороны треугольника нужно выразить в одной и той же единице длины. Если этого не сделать, подстановка в формулу даст неверный численный результат и неправильную площадь.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измерены в сантиметрах, площадь записывают в квадратных сантиметрах. Если длины заданы в метрах, ответ получают в квадратных метрах, потому что площадь всегда связана с произведением двух длин.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ещё раз посмотреть на единицы измерения и саму запись ответа. Это помогает заметить ошибку раньше, чем результат будет принят как правильный.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для углов 0°, 30°, 60° и 90°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формулы площади важно, что синус меняется плавно: чем больше угол между сторонами, тем больше его значение и тем больше площадь при тех же сторонах.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площадь получается при 90°, а при 0° треугольник вырождается. Значит, угол напрямую влияет на результат через синус.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синуса из курса геометрии 7 класса; справочные значения для стандартных углов.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особенно удобна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две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особенно полезна, когда в задаче уже известны две стороны и угол между ними. Тогда можно сразу подставить значения и получить площадь без дополнительных построений и лишних вычислений.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быстро измерить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местности или в чертеже высоту часто трудно провести точно. В таких случаях способ через две стороны и включённый угол оказывается быстрее и удобнее, чем поиск высоты через вспомогательные линии.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становится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уже отмечен на рисунке, формула помогает сократить путь к ответу. Это особенно удобно в учебных задачах, где важно не только найти площадь, но и сделать решение аккуратным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площадь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использовании формулы S = ½ab sin C
</a:t>
            </a:r>
            <a:endParaRPr lang="en-US" sz="25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формулы
</a:t>
            </a:r>
            <a:endParaRPr lang="en-US" sz="2773" dirty="0"/>
          </a:p>
        </p:txBody>
      </p:sp>
      <p:sp>
        <p:nvSpPr>
          <p:cNvPr id="11" name="Text 2"/>
          <p:cNvSpPr txBox="1"/>
          <p:nvPr/>
        </p:nvSpPr>
        <p:spPr>
          <a:xfrm>
            <a:off x="579375" y="127736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подставляют не тот угол, который расположен между данными сторонами. Для формулы нужен именно включённый угол, а внешний или соседний угол приведёт к ошибочному ответу.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2690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единицах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задана в сантиметрах, а другая в метрах, сначала нужно привести их к одной единице. Иначе произведение длин будет записано неверно, даже при правильной формуле.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115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забывают о коэффициенте ½ и получают площадь в два раза больше нужной. Этот множитель обязателен, потому что формула связана с треугольником, а не с параллелограммом.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0081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округление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раннее округление синуса может заметно изменить ответ. Лучше сохранить точность до конца вычислений, а округлить уже итоговую площадь, когда все действия выполнены.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403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радианы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в каких единицах задан угол, и берут неправильное значение синуса. В школьных задачах обычно используют градусы, поэтому это нужно проверять особенно внимательно.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найти площадь треугольника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дают один и тот же результат, если данные выбраны правильно. Разница лишь в том, какие величины уже известны в условии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высота не дана, способ через две стороны и угол обычно быстрее. Когда высота известна, формула через основание остаётся самым прямым путём.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материалу урока; условная оценка удобства при решении типовых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формула используется в практике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Треугольный участок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небольшого участка часто известны две стороны границы и угол между ними. Тогда формула помогает быстро оценить площадь без сложных построений. На схеме удобно показать контур участка, подписанные стороны и отмеченный угол.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на чертеже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техническом чертеже треугольная часть детали может быть задана двумя рёбрами и углом. Инженеру важно сразу получить площадь, чтобы сравнить размеры и проверить проект. Иллюстрация здесь должна напоминать аккуратный фрагмент схемы с разметкой.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измерений на местности не всегда удобно опускать высоту или строить вспомогательные перпендикуляры. Формула позволяет использовать уже доступные данные и сократить расчёты. Для изображения подойдёт участок с двумя линиями и дугой угла между ними.
</a:t>
            </a:r>
            <a:endParaRPr lang="en-US" sz="10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разных треугольниках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площадь при разных наборах данных, если известны две стороны и угол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примерах формула даёт согласованный результат. При меньшем синусе площадь уменьшается, даже если стороны остаются большими.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S = ½ab sin C; значения синуса для стандартных углов.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новой формулы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формулы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площадь треугольника выражают через основание и высоту. Это даёт привычную опору для дальнейшего вывода новой формулы.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преобразование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получается S = ½ab sin C. Если угол прямой, синус равен 1, и формула сразу переходит в более простую запись.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синусом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высоту связывают с одной из сторон через синус угла в прямоугольном треугольнике. Так появляется выражение, где вместо высоты используются известные элементы.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экономит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½ab sin C помогает находить площадь треугольника быстрее, когда высота неизвестна. Главное — выбрать включённый угол, не забыть единицы и аккуратно выполнить вычисления.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2026-05-29T00:26:39Z</dcterms:created>
  <dcterms:modified xsi:type="dcterms:W3CDTF">2026-05-29T00:26:39Z</dcterms:modified>
</cp:coreProperties>
</file>