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29650" y="457350"/>
            <a:ext cx="67608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упорство в русской литературе: характер, выбор, преодоление
</a:t>
            </a:r>
            <a:pPr algn="l" indent="0" marL="0">
              <a:lnSpc>
                <a:spcPct val="90000"/>
              </a:lnSpc>
              <a:buNone/>
            </a:pPr>
            <a:r>
              <a:rPr lang="en-US" sz="18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силе духа и нравственном выборе.
</a:t>
            </a:r>
            <a:endParaRPr lang="en-US" sz="3951" dirty="0"/>
          </a:p>
        </p:txBody>
      </p:sp>
      <p:sp>
        <p:nvSpPr>
          <p:cNvPr id="6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11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XIX–XX веков воля и упорство раскрываются через исторические потрясения, личные кризисы и выбор пути. Для старшеклассника это разговор о достоинстве, ответственности и верности себе.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различия здесь проходят между осознанной ответственностью и слепым упрямством.
</a:t>
            </a:r>
            <a:endParaRPr lang="en-US" sz="1859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соотносится с разумом и совестью, а не с простым напором.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по теме «Воля и упорство»
</a:t>
            </a:r>
            <a:endParaRPr lang="en-US" sz="10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39430"/>
            <a:ext cx="220800" cy="176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борьба как источник характера героя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ценностях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Нравственная память связывает поступок с прошлым опытом, семьёй, идеалом и личной ответственностью, не позволяя герою распасться внутренне.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чувство долга помогает герою удержаться от отступления, когда обстоятельства давят, а кратчайший путь противоречит совести.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стыд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чувства не только ослабляют человека, но и делают образ глубже: через преодоление внутреннего напряжения литература показывает рост личности.
</a:t>
            </a:r>
            <a:endParaRPr lang="en-US" sz="1139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Сомнение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рождается сильным: его характер проявляется в момент колебания, когда нужно выбрать не самый лёгкий, а нравственно верный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тема стойкости в литературе XIX–XX веков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разных этапах традиции меняется не только масштаб испытаний, но и сам смысл мужества.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тяжелее эпоха, тем чаще воля героя связана с сохранением достоинства, а не с внешней победой.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Литературно-историческое обобщение по русской прозе XIX–XX веков
</a:t>
            </a:r>
            <a:endParaRPr lang="en-US" sz="104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Суворов, Андрей Болконский и Николай Ростов как образы дисциплины и испытания
</a:t>
            </a:r>
            <a:endParaRPr lang="en-US" sz="2389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Суворов: школа самоограничения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Болконский и Ростов: разные реакции на долг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Суворова связан с постоянной подготовкой, требовательностью к себе и уважением к труду. В этой модели сила основана на дисциплине, а не на случайном порыве.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Болконский и Николай Ростов по-разному переживают страх, долг и ответственность. Толстой показывает, что внутренняя зрелость формируется не одинаково, но всегда через испытание совести.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талант в литературе не заменяет настойчивость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Одарённость сама по себе не гарантирует результата: без труда, терпения и самоорганизации способности быстро расходуются и не превращаются в жизненное достижение.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особенно ценит героя, который умеет работать над собой. Настойчивость делает возможным рост там, где блеск дарования оказывается недостаточным.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персонажа нередко зависит не от яркого начала, а от умения выдержать бедность, одиночество, разочарование и продолжать путь без внешней поддержки.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факторы силы и слабости воли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воли в художественном тексте и их влияние на героя.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крепнет там, где герой опирается на смысл, ответственность и моральный закон; ослабевает — при самообмане и потере цели.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Литературоведческое обобщение по теме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стойкость героя в сюжете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нравственного взросления героя в литературе.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и падения как часть нравственного роста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героя в литературе не отменяет его ценности: она выявляет слабое место в характере и делает внутренний конфликт более правдивым и значимым.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становится точкой пересмотра взглядов. Именно в момент неудачи герой впервые ясно видит цену своих решений и ответственность за них.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вину труднее, чем защитить себя. Поэтому способность честно принять ошибку в художественном тексте часто воспринимается как признак зрелости.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герой либо остаётся прежним, либо меняется. Настоящая воля проявляется тогда, когда человек учится на опыте и не повторяет прежний путь.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Дисциплина, чувство долга и внутренняя мотивация в образах героев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решающим оказывается не одно качество, а их согласованность: именно она удерживает героя в момент нравственного выбора и испытания.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 и внутренняя мотивация дают наибольшую устойчивость; внешнее давление заметно слабее, если герой опирается на совесть и убеждения.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 художественным образам литературы XIX–XX веков; данные иллюстративные.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упорство в литературных сюжетах о спорте, учёбе и творчестве
</a:t>
            </a:r>
            <a:endParaRPr lang="en-US" sz="2377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сюжетах об учёбе и мастерстве герой растёт через повторение, исправление ошибок и терпение. Важен не быстрый успех, а способность ежедневно возвращаться к делу.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Спортсмен, музыкант или ученик в литературе убеждает не ярким вдохновением, а собранностью. Труд, режим и самоконтроль превращают усилие в устойчивый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чрезмерного упорства: когда сила превращается в разрушение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Трагический итог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средство становится важнее цели, упорство ведёт к падению. Художественный текст показывает, что истинная сила невозможна без человечности.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Невосприятие предупреждений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который не слышит разумных доводов, быстрее приходит к ошибке. Литература подчёркивает цену отказа от самопроверки и сомнения.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меры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Настойчивость без внутреннего равновесия превращается в давление и фанатизм: цель сохраняется, но нравственный смысл поступка исчезает.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Слепая цель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видит только результат, он теряет меру и начинает оправдывать любой шаг, даже если он разрушает людей и самого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Режим, труд и результат в литературе о становлении личности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часто показывает незаметную, но решающую работу характера: привычка к порядку делает человека сильнее в момент кризиса.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регулярнее усилия, тем выше результат и устойчивее личность; разовые всплески дают меньший и менее надёжный эффект.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моделей поведения по мотивам литературных сюжетов; значения условные, для визуализации.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329361"/>
            <a:ext cx="4007700" cy="12789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стратегии укрепления воли в литературных образах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показывают, как герои сохраняют внутренний стержень в сложных обстоятельствах и постепенно укрепляют характер.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Волю укрепляют простые повторяемые действия: ясная цель, разбивка задачи и возвращение к делу после ошибки.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художественных моделей поведения в русской литературе.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и окружение как испытание воли героя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товарищи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общение проверяют, умеет ли человек сохранять цель под влиянием насмешки, давления и сравнения.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эпоха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испытаний обостряет выбор: среда становится фоном, на котором видна цена верности себе и своим принципам.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поддерживать героя или, наоборот, приучать к слабости, страху и отказу от ответственности.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часто усиливает искушение приспособиться, но именно здесь особенно заметна нравственная устойчивость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героя после поражения: от удара к зрелости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литературный переход от неудачи к осознанной ответственности и новому действию.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Это человек сосредоточенный и немногословный. Он не демонстрирует силу, а сохраняет достоинство, когда обстоятельства требуют терпения и внутренней собранности.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стойкость видна в спокойном выборе и верности себе. Именно такая сдержанность делает образ убедительным и по-настоящему сильным.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человека, который выдерживает испытание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о воле и упорстве в литературе и жизни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Воля помогает герою сохранить нравственный выбор, когда обстоятельства толкают к уступке, страху или самообману.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Упорство делает возможным долгий путь к цели, но становится ценным только вместе с дисциплиной, смыслом и самоконтролем.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Литература убеждает: подлинная стойкость проявляется не в грубой силе, а в верности совести, долгу и человеческому достоинству.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показывает: воля и упорство помогают человеку сохранить себя в испытании, выбрать достойный путь и вырасти внутренне через труд, ошибку и ответственность.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Воля и упорство как нравственный ресурс человека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2026-05-23T21:11:45Z</dcterms:created>
  <dcterms:modified xsi:type="dcterms:W3CDTF">2026-05-23T21:11:45Z</dcterms:modified>
</cp:coreProperties>
</file>