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эволюции: три основных пути исторического развития живой природы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эволюции объясняют, как жизнь усложняется, специализируется и упрощается.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биологии 11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А. Н. Северцова помогают оценивать эволюцию не только по изменению строения, но и по её биологическому смыслу. Это ключ к пониманию адаптаций, видообразования и крупных эволюционных преобразований.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эволюции и их биологический смысл
</a:t>
            </a:r>
            <a:endParaRPr lang="en-US" sz="2394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крупное преобразование, которое повышает общий уровень организации организма и расширяет его возможности существования. Оно открывает доступ к новым средам, ресурсам и способам жизнедеятельности.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упрощение строения, связанное с редукцией ненужных органов при паразитическом, прикреплённом или малоподвижном образе жизни. Оно повышает эффективность существования в узких и стабильных условиях.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частное приспособление к конкретным условиям без общего усложнения организации. Такой путь позволяет виду точнее соответствовать своей экологической нише и успешнее использовать доступные ресурсы.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8980"/>
            <a:ext cx="4684800" cy="16327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ароморфоза, идиоадаптации и общей дегенерации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трёх направлений эволюции по характеру изменений, результату и примерам.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 — не сложнее или проще стало строение, а как изменение влияет на приспособленность и широту условий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классификация А. Н. Северцова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как крупный скачок в эволюции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не просто меняют отдельный признак, а перестраивают весь организм. Благодаря им возникают новые системы и функции, которые ранее были недоступны, а жизнь получает возможность выйти в иные среды и условия существования.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уровни организации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исторического развития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преобразованиям относят появление ядра у эукариот, многоклеточности, тканей, органов, позвоночника, амниотического яйца, семени, цветка и четырёхкамерного сердца. Каждое новшество открывало следующий этап эволюционного разнообразия.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повышали автономность организмов от внешней среды, усиливали обмен веществ и расширяли возможности освоения суши и воздуха. Именно поэтому они считаются основой крупных эволюционных переходов.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выживания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ароморфозы в истории жизни на Земле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видны редкие, но особенно значимые новшества, которые каждый раз расширяли возможности живых организмов.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ароморфоз, тем сильнее он меняет эволюционные перспективы и повышает вероятность дальнейшего видообразования.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об основных этапах эволюции жизни на 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у растений: от воды к суше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 флоэма обеспечили перенос воды, минеральных и органических веществ на большие расстояния. Это позволило растениям вырастать крупнее и эффективнее использовать ресурсы суши.
</a:t>
            </a:r>
            <a:endParaRPr lang="en-US" sz="699" dirty="0"/>
          </a:p>
        </p:txBody>
      </p:sp>
      <p:sp>
        <p:nvSpPr>
          <p:cNvPr id="13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корня укрепило растение в почве и улучшило минеральное питание, а побег сделал рост и размещение листьев более эффективными. Так усилилась общая устойчивость организма.
</a:t>
            </a:r>
            <a:endParaRPr lang="en-US" sz="732" dirty="0"/>
          </a:p>
        </p:txBody>
      </p:sp>
      <p:sp>
        <p:nvSpPr>
          <p:cNvPr id="15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побег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 устьица уменьшили испарение воды и помогли регулировать газообмен. Благодаря этому растения стали лучше переносить сухой воздух и солнечное облучение.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защитило зародыш и сделало размножение меньше зависимым от воды. Оно также обеспечило запас питательных веществ для начала развития нового растения.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повысил точность опыления, а плод помог распространению семян. Эти признаки значительно усилили успех покрытосеменных в самых разных природных зонах.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 плод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833793"/>
            <a:ext cx="6283800" cy="17243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у животных: усложнение систем органов
</a:t>
            </a:r>
            <a:endParaRPr lang="en-US" sz="2356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 направленным движением и лучшей координацией тела. Такой план строения стал основой активного поведения и более сложного освоения среды.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и млекопитающих оно обеспечивает более эффективное разделение крови и высокую интенсивность обмена веществ. Это связано с активным образом жизни и освоением разных климатов.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нервной системы и органов чувств усилило ориентацию в среде, поиск пищи и избегание опасности. Животные стали быстрее реагировать на изменения условий.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сердца, лёгких и двух кругов кровообращения улучшило снабжение тканей кислородом. Это повысило уровень активности и поддержало крупные размеры тела.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и дыхание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780850" y="369270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 уменьшила зависимость от внешнего нагрева и охлаждения. Благодаря этому животные смогли быть активными в более широком диапазоне условий.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6780850" y="326707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ароморфоз приводит к освоению новых экологических ниш
</a:t>
            </a:r>
            <a:endParaRPr lang="en-US" sz="206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крупного новшества к увеличению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специализация без общего усложнения
</a:t>
            </a:r>
            <a:endParaRPr lang="en-US" sz="2355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 — это частное приспособление к конкретной среде, не повышающее общий уровень организации. Она улучшает успешность вида в своей нише, не меняя фундаментальный план строения.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явления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одной группы могут сильно различаться ротовые аппараты, клювы, зубы или листья. Это снижает конкуренцию и позволяет эффективнее использовать разные пищевые ресурсы.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питания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часто затрагивают внешний облик, защитную окраску, форму тела или строение конечностей. Такие признаки помогают лучше скрываться, добывать пищу или перемещаться в определённых условиях.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окраска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крупной группы возникают формы, приспособленные к лесу, пустыне, тундре или водной среде. Общий план строения сохраняется, но эффективность жизни возрастает.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нише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идиоадаптаций у животных и растений
</a:t>
            </a:r>
            <a:endParaRPr lang="en-US" sz="2695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Клювы, которые «читают» пищу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дарвиновских вьюрков форма клюва точно связана с характером питания: одни виды добывают семена, другие — насекомых, третьи — нектар или мякоть плодов. Один и тот же общий план строения при этом остаётся без изменений, а меняется лишь частное приспособление к конкретной нише.
</a:t>
            </a:r>
            <a:endParaRPr lang="en-US" sz="1018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защита от холода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 заяц-беляк демонстрируют разные, но одинаково полезные идиоадаптации к тундре и тайге. Сезонная смена окраски, густой мех и накопление жира помогают маскироваться, сохранять тепло и переживать длительные морозы, не изменяя общий уровень организации организма.
</a:t>
            </a:r>
            <a:endParaRPr lang="en-US" sz="1017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вместо листьев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пустынных растений, например у кактусов, листья превращены в колючки, а стебель берёт на себя фотосинтез и запасание воды. Такая специализация снижает испарение и позволяет выживать там, где дефицит влаги становится главным ограничением жизни.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и экологические ниши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занимают собственные экологические ниши благодаря набору частных приспособлений, а не общему усложнению строения.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помогает осваивать разные условия среды и снижает конкуренцию между видами, не меняя общий уровень организации.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«Направления эволюции»; обобщение примеров из 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идиоадаптации, примеры и биологический эффект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частные приспособления повышают выживаемость в конкретных условиях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об адаптациях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полезны не сами по себе, а как точное соответствие условиям среды, снижению конкуренции и уменьшению потерь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как путь к упрощению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начинается тогда, когда организм переходит к паразитизму, прикреплению или почти неподвижному существованию. В таких условиях часть привычных функций теряет значение, и отбор поддерживает не сложность, а экономичность.
</a:t>
            </a:r>
            <a:endParaRPr lang="en-US" sz="699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особому образу жизни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органы перестают быть необходимыми, они постепенно упрощаются или исчезают. Чаще всего редуцируются органы движения, чувств и иногда пищеварения, потому что среда обитания уже обеспечивает готовые ресурсы и защиту.
</a:t>
            </a:r>
            <a:endParaRPr lang="en-US" sz="699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Редукция ненужных органов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ресурсы направляются на размножение, прикрепление, защиту и расселение. Именно эти системы становятся главными, поскольку обеспечивают выживание в узкой и относительно стабильной нише, где сложное поведение не требуется.
</a:t>
            </a:r>
            <a:endParaRPr lang="en-US" sz="699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сторону новых функций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 не означает эволюционной неудачи. Напротив, оно может повышать приспособленность, если организм живёт в предсказуемой среде и выигрывает от сокращения затрат на ненужные структуры.
</a:t>
            </a:r>
            <a:endParaRPr lang="en-US" sz="699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вместо усложнения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показывает, что эволюция не всегда ведёт к усложнению. Иногда наилучшей стратегией становится отказ от лишнего и сосредоточение на функциях, действительно важных для образа жизни вида.
</a:t>
            </a:r>
            <a:endParaRPr lang="en-US" sz="699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общей дегенерации у паразитов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пищеварительная система отсутствует, а питательные вещества поступают через поверхность тела. Такое упрощение возможно благодаря жизни внутри организма хозяина, где пища уже частично переработана.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повилики сильно ослаблены листья и почти не работает собственный фотосинтез. Растение получает питание за счёт хозяина, поэтому важнее становятся присоски и способность быстро распространяться на новые растения.
</a:t>
            </a:r>
            <a:endParaRPr lang="en-US" sz="887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аскариды редуцированы органы чувств и движения, поскольку в кишечнике хозяина не нужно активно искать пищу или перемещаться на большие расстояния. Главную роль играют высокая плодовитость и устойчивые яйца.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паразитизма и общей дегенерации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адаптаций при переходе к паразитическому или прикреплённому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направлений эволюции в 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эти направления сосуществуют: в одной группе могут быть древние ароморфозы, множество частных адаптаций и отдельные случаи упрощения.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разнообразие дают идиоадаптации, а ароморфозы создают новые «точки роста» эволюции.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примерам, без количественной статистики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трёх направлений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открывают новые уровни организации и позволяют группам организмов осваивать среды, которые ранее были для них недоступны. Именно так в истории жизни возникали новые крупные линии развития.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переходы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делает возможным успешное существование там, где сложные системы органов не нужны. Для паразитов и прикреплённых форм важнее экономия ресурсов и надёжное выполнение немногих функций.
</a:t>
            </a:r>
            <a:endParaRPr lang="en-US" sz="1031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узкой нише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Идиоадаптации создают разнообразие внутри уже сложившихся групп, помогая видам занимать разные ниши. Благодаря этому биосфера становится богаче, а конкуренция между близкими организмами — меньше.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специализаций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направления эволюции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отличать внешнее сходство изменений от их биологического смысла.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внешняя «сложность», а то, расширяет ли признак возможности жизни, сужает их или делает существование экономичнее.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«Направления эволюции»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Ароморфозы, идиоадаптации и общая дегенерация показывают, что эволюция идёт разными путями. Их объединяет одно: отбор сохраняет признаки, которые повышают приспособленность в конкретных условиях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стратегии, одна логика эволюции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2026-06-02T01:17:30Z</dcterms:created>
  <dcterms:modified xsi:type="dcterms:W3CDTF">2026-06-02T01:17:30Z</dcterms:modified>
</cp:coreProperties>
</file>