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птиц и их роль в природе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уникальные животные с перьями и адаптациями к полету.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птиц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древних рептилий около 150 миллионов лет назад, эволюционно приобретая перья и крылья для полета. Современные виды разнообразны благодаря адаптации к разным экосистемам.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 строение перьев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перья покрывают тело и защищают его, формируя внешний облик птицы и обеспечивая гидроизоляцию.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Пуховые перья служат тепловой изоляцией, сохраняя тепло тела в холодных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Летные перья расположены на крыльях, обеспечивая аэродинамическую устойчивость и эффективность полета.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крыльев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узкие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альбатросов длинные узкие крылья, что позволяет им совершать дальние перелеты с минимальными затратами энергии.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широкие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воробьев короткие широкие крылья способствуют высокой маневренности в густой растительности и среди зданий.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птиц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Полые кости уменьшают массу скелета, облегчая полет и сохраняя прочность.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грудной кости обеспечивает мощную опору для грудных мышц, необходимых для взмаха крыльев.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Сращенные тазовые и хвостовые кости повышают устойчивость при посадке и во время полета.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сочленения скелета способствуют эффективному движению и маневренности в воздухе.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клюва и черепа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заменяет зубы и адаптирован по форме к питанию: острый для насекомых, крепкий для зерна и крючковидный для мяса.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легкий, с большим полем зрения благодаря боковому расположению глаз — важное преимущество при обнаружении 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воздушных мешков участвуют в дыхании, обеспечивая непрерывный поток воздуха и эффективный газообмен во время полета.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воздушных мешков создают двойной цикл дыхания, что повышает поступление кислорода.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844108"/>
            <a:ext cx="5037900" cy="17558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чувств птиц и млекопитающих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развитии зрения, слуха и обоняния у птиц и млекопитающих.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лучше видят, млекопитающие — лучше слышат и чувствуют запах.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животных, 2021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кровеносная система птиц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обеспечивает разделение артериальной и венозной крови для эффективного дыхания тканей.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высока, у небольших певчих птиц достигает тысяч ударов в минуту в полете.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поддерживает постоянную высокую температуру тела, что необходимо для высокоэнергетического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температуры тела у животных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самую высокую стабильную температуру тела, что связано с их активностью и необходимостью большого запаса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тела птиц обеспечивает эффективный обмен веществ и подготовленность к полету.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особенности строения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пищеварительной системе птиц пища сначала попадает в зоб, где она размягчается и накапливается для дальнейшей переработки, что важно для быстрого питания.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пища поступает в мышечный желудок, который с помощью гравия измельчает её механически, компенсируя отсутствие зубов у птиц.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веществ требует высокой эффективности пищеварения, поэтому пищеварительная система адаптирована для быстрой переработки и усвоения питательных веществ.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имеют специализированные ферменты и форму клюва, что позволяет им питаться уникальными видами пищи, например, нектаром или древесиной.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птицы: строение и защитные структуры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 — защита и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Скорлупа яйца состоит из прочного кальциевого покрытия, защищающего зародыш от внешних воздействий и микробов. Она одновременно пропускает воздух, обеспечивая дыхание эмбриона.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содержимое яйца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находится белок, который служит питательной средой, и желток — основной источник питания для развивающегося эмбриона. Мембраны отделяют и защищают эти компоненты.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и забота о потомстве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птиц обычно развит только левый яичник, что способствует снижению массы тела и облегчает полёт.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демонстрируют индивидуальные стратегии: моногамные пары, коллективные гнездовья или инкубацию яиц самцами, как у киви.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включает высиживание яиц, согревание птенцов и кормление до самостоятельности, что обеспечивает их выживаемость.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 как основной способ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способны к активному полёту, используя хорошо развитые крылья для перемещения, охоты и миграции. Полёт требует высокой энергии и аэродинамической формы тела.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плавательные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страусы, имеют длинные крепкие ноги для быстрого бега по земле, в то время как утки и гуси обладают перепонками между пальцами для плавания.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— великолепные пловцы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 летают, но отлично плавают, используя крылья как ласты. Их строение оптимизировано для жизни в воде, где они охотятся и уклоняются от хищников.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передвижения у птиц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клювов у птиц и их пищевые предпочтения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клювов отражает особенности питания птиц, от нектароносных до хищных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тесно связана с рационом и образом жизни птиц, указывая на экологическую специализацию.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справочные материалы орнитологии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Орнитологический справочник, данные 2022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 тела птиц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крыльев колибри составляет около 10 см, тогда как у альбатроса достигает 3,7 м, что отражает адаптации к климату и стилю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разброс размеров и масс свидетельствует о широкой экологической адаптации и специализации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местообитания птиц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освоили самые разные биомы: от влажных тропических лесов до сухих степей и урбанизированных территорий.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цапля предпочитает болотистые зоны с обилием рыбы, а стрижи отлично приспособились к жизни в городах и селах.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видов в кормлении, гнездовании и защите потомства зависит напрямую от среды обитания и обеспечивает выживание.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энергии перед миграцией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Мигрирующие птицы перед перелётом интенсивно питаются, чтобы набрать жировые запасы, которые служат главной энергией для долгого пути вдали от кормовой базы.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мышц и дыхательной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развиты сильные мышцы и эффективная дыхательная система с воздушными мешками, что позволяет им преодолевать большие расстояния без усталости.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птиц: подготовка и адаптации к перелетам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выживанию: окраска, поведение, коммуникация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помогает птицам сливаться с окружающей средой, уменьшая риск обнаружения хищниками.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формы защиты включают совместную охрану гнезд и объединённые действия при нападении врагов.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передают информацию с помощью песен, сигналов и специфических движений, укрепляя социальные связи и сообщая об опасности.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имитировать звуки окружающей среды, что расширяет возможности коммуникации и отпугивания врагов.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уникального строения птиц для природы и человека
</a:t>
            </a:r>
            <a:endParaRPr lang="en-US" sz="3111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птиц обеспечивает их успех в природе и вдохновляет человека в технологиях, медицине и культуре. Изучение птиц помогает сохранять биологическое разнообразие и развивать науки.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2026-05-08T20:43:37Z</dcterms:created>
  <dcterms:modified xsi:type="dcterms:W3CDTF">2026-05-08T20:43:37Z</dcterms:modified>
</cp:coreProperties>
</file>