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услышал ритм переломной эпохи.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 Серебряного века и эпохи перемен
</a:t>
            </a:r>
            <a:endParaRPr lang="en-US" sz="238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писал в эпоху городского роста, общественных потрясений и исторической неустойчивости. Символизм позволил ему говорить о скрытых смыслах через образы, музыку слова и настроение тревожного ожидания.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Блока: рубеж веков и ожидание перемен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будущий поэт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 год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родился 16 ноября 1880 года в Санкт-Петербурге. С самого начала его окружали культура, книги и внимание к искусству.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поэта, Александра Андреевна Бекетова, была образованной женщиной и занималась литературой. В доме много говорили о музыке, чтении и творчестве.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наблюдения за людьми, городом и природой рано пробудили у Блока интерес к внутреннему миру человека и к поэзии.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Гимназические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учился в гимназии и рано привык к серьёзному чтению. Уже подростком он пробовал писать стихи и внимательно относился к звучанию каждого слова, словно проверяя, как оно «работает» в строке.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и новые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университет открыл Блоку мир права, а затем — словесности. В эти годы он увлекался философией, театром и литературой, стараясь понять, как искусство связано с жизнью человека.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литературную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1900-х годов Блок стал заметен в Петербурге как молодой поэт с особым голосом. Его стихи уже выделялись музыкальностью, серьёзным настроением и тягой к символическим образам.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шаги в литературе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Блок строил поэтический язык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повторял туман, ночь, снег, ветер, свет и дорогу. Такие детали создают ощущение тревоги, движения и внутреннего напряжения, даже когда сюжет кажется простым.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Блока легко узнаются по ритму и звучанию. Повторы, паузы и мягкая мелодичность делают их похожими на песню или тихий, задумчивый разговор.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Блока символ был не украшением, а способом намекнуть на глубокий смысл. Один образ мог говорить о чувствах, времени и судьбе человека одновременно.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Александра Блока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у Блока менялись не только темы, но и тон стихов: от мечты — к исторической тревоге.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развивалось творчество, тем сильнее в нём звучали Россия, город и чувство перелома.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основным этапам творчества А. А. Блока по школьному обзору
</a:t>
            </a:r>
            <a:endParaRPr lang="en-US" sz="6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«Стихах о Прекрасной Даме»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Прекрасная Дама у Блока — это не обычный персонаж, а знак возвышенной, почти недосягаемой любви. Через неё поэт говорит о стремлении к идеалу и духовной чистоте.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преображении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слышится надежда, что любовь способна изменить не только человека, но и весь мир. Поэтому стихи наполнены ожиданием чуда и особого света.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заметны мистические и молитвенные интонации. Блок ищет связь между земным чувством и чем-то высшим, что находится за пределами повседневности.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поэтической славы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цикл сделал Блока заметным в литературе начала XX века. Он показал, что молодой автор умеет говорить о сложном и возвышенном очень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у поэта — не просто фон, а знак целой эпохи. Через Петербург Блок показывает человека, который чувствует себя маленьким перед большой и сложной жизнью.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образ в стихах Блока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Петербург часто выглядит холодным, туманным и беспокойным. Фонари, мосты, ветер и вечерние улицы создают ощущение одиночества и скрытой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Блока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менялись темы и настроение его главных текстов.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Блок соединяет личные чувства, образ России и ощущение исторического перелома.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А. Блока и даты создания, указанные в школьном обзоре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поэзии Александра Блока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«Русь» и «На поле Куликовом» звучат образы древней истории, дороги и верности своей земле. Так поэт показывает связь настоящего с прошлым.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Блока Россия — это не только родная земля, но и судьба народа. В его стихах Родина часто предстает как путь через испытания, боль и надежду.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любит Россию, но не скрывает тревогу за её будущее. Именно поэтому его стихи о Родине одновременно тёплые, серьёзные и немного печальные.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поэзии Блока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периодам творчества Александра Блока: от ранней лирики к произведениям революционной эпохи.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и позиция поэта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поэт всё сильнее ощущал разочарование: реальность оказалась тяжелее ожиданий, а исторические перемены — болезненными и противоречивыми.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он работал в учреждениях новой власти и участвовал в культурной жизни, стараясь понять происходящее, а не отстраняться от него.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увидел революцию как событие, которое разрушает привычный порядок, но вместе с тем открывает надежду на обновление страны и человека.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записях и стихах усиливаются усталость, одиночество и чувство духовного кризиса, будто эпоха истощала самого автора.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спорным стал финал с образом Христа: Блок соединил в одном тексте жестокость, надежду и религиозный символ, из-за чего поэма вызвала бурную реакцию современников.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«Двенадцать»: главный отклик Блока на революцию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в 1918 году поэма показывает революционный Петроград через метель, темноту, резкий ритм и движение двенадцати красногвардейцев, идущих по городу.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Настроения в поздней лирике Блока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1914 года интонация стихов становится более сдержанной и строгой, а образный мир — мрачнее и резче.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показывает переход от мечтательности к внутреннему напряжению и исторической тревоге.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поздним стихам Александра Блока, 1914–1921 годы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его литературное окружение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входил в круг символистов, где стихотворение считалось не просто текстом, а способом передать скрытый смысл, настроение и философский вопрос о жизни.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культурный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жизнь Петербурга соединяла журналы, салоны и публичные выступления. Именно здесь Блок быстро стал заметной фигурой среди молодых авторов.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современники активно спорили о театре, музыке и живописи. Эта атмосфера помогала Блоку видеть поэзию как часть большого искусства эпохи.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современниками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общался с Валерием Брюсовым, Андреем Белым, Зинаидой Гиппиус и другими авторами, и эти встречи влияли на темы, ритм и образность его стихов.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брак стал важной вехой его биографии: личные чувства, надежды и разочарования заметно отражались в лирике поэта.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Блок женился на Любови Дмитриевне Менделеевой.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Александре Блоке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символы и мотивы в стихах Блока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Блок создавал смысл через повторяющиеся образы и соединял детали природы, города и человеческого состояния.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Александра Блока; сопоставление устойчивых образов в лирике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символы помогают Блоку говорить о переживаниях человека и судьбе России без прямых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умер 7 августа 1921 года в Петрограде, не дожив до 41 года. Его уход стал символом тяжёлого конца целой литературной эпохи.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смерть поэта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Блок тяжело болел, быстро слабел и переживал сильное внутреннее истощение. Работать и писать ему становилось всё труднее.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Александр Блок важен сегодня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Блока помогают понять, как человек переживает большие перемены, когда привычный мир меняется очень быстро.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остаётся важным потому, что соединяет красоту слова, историю страны и личное чувство эпохи.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Александра Блока и его месту в русской литературе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поэт, который услышал ритм эпохи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сумел передать в стихах и мечту, и тревогу, и боль исторических перемен. Поэтому его поэзия остаётся живой и понятной даже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2026-05-23T04:32:34Z</dcterms:created>
  <dcterms:modified xsi:type="dcterms:W3CDTF">2026-05-23T04:32:34Z</dcterms:modified>
</cp:coreProperties>
</file>