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«Песнь о вещем Олеге»: историческая легенда А.С. Пушкина
</a:t>
            </a:r>
            <a:endParaRPr lang="en-US" sz="2995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— пророчество волхва, громкие победы и роковая встреча с конём.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взялась история о князе Олеге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Олег — правитель Древней Руси конца IX — начала X века, укреплявший власть Киева. Пушкин опирался на рассказ «Повести временных лет» о предсказании смерти и написал поэму в период южной ссылки, соединяя летопись и поэтический вымысел.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вещий Олег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летописи вещий Олег предстает мудрым и дальновидным правителем: он умеет объединять земли и думать о будущем. Его действия помогают укреплять государство, а не только побеждать в битвах.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Важный для легенды образ — путь «из варяг в греки». Олег, как сказано, укрепляет его, то есть влияет на торговые и военные связи, по которым Русь набирала силу и влияние.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превращает исторического князя в героя народного предания. В поэме вокруг Олега растет память: его поступки становятся частью общего рассказа, который передают из поколения в поколение.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Русь в поэме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Княжеская дружина и походная дисциплина
</a:t>
            </a:r>
            <a:pPr algn="ctr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Дружина рядом с князем показана как опора власти: вместе идут в путь, вместе отвечают за успех и порядок. Важно увидеть воинов в едином строю — так ощущается сила сплочённого отряда, готового к долгим походам.
</a:t>
            </a:r>
            <a:endParaRPr lang="en-US" sz="914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Конные воины и мир военных побед
</a:t>
            </a:r>
            <a:pPr algn="ctr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рисует времена, когда решающую роль играла конница. Отряды перемещаются, вступают в сражения и возвращаются с добычей, а слава становится мерой успеха. Именно поэтому финал звучит особенно трагично на фоне громких успехов.
</a:t>
            </a:r>
            <a:endParaRPr lang="en-US" sz="877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Пиры, обряды и вера в знаки
</a:t>
            </a:r>
            <a:pPr algn="ctr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есть ощущение древних обычаев: празднества при княжеском дворе и языческие обряды, связанные с верой в приметы. В такой атмосфере разговоры о предсказаниях воспринимаются всерьёз — словно часть обычной жизни.
</a:t>
            </a:r>
            <a:endParaRPr lang="en-US" sz="9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Летописный источник сюжета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взял основу из «Повести временных лет»: там рассказывается о смерти Олега от змеи. Важный мотив — змея скрывалась в черепе коня, что делает предсказание наглядным и страшным.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сохраняется главный сюжетный поворот, но история становится эмоциональнее. Писатель усиливает напряжение так, что читатель ждёт развязку, даже понимая: она неизбежна.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оживает благодаря живым диалогам и резким сменам настроения. На фоне торжеств и уверенности появляется тревога — и контраст между славой и гибелью ощущается особенно сильно.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летописный рассказ превращается в художественную легенду: факт остаётся, но Пушкин добавляет художественную выразительность, чтобы читатель почувствовал смысл происходящего.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пророчества к трагическому исполнению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поэме (от предсказания до финала)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27" y="1626257"/>
            <a:ext cx="353400" cy="31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751" y="1626292"/>
            <a:ext cx="353400" cy="31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5464" y="1605458"/>
            <a:ext cx="311325" cy="35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101" y="1606659"/>
            <a:ext cx="353400" cy="35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Пророчество волхва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09758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смысл будущего
</a:t>
            </a:r>
            <a:pPr algn="l" indent="0" marL="0">
              <a:lnSpc>
                <a:spcPct val="115000"/>
              </a:lnSpc>
              <a:buNone/>
            </a:pPr>
            <a:r>
              <a:rPr lang="en-US" sz="12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Волхв предсказывает смерть Олегу от его любимого коня. Слова звучат спокойно, но они касаются самого князя, поэтому предсказание становится личной угрозой, а не просто загадкой.
</a:t>
            </a:r>
            <a:endParaRPr lang="en-US" sz="1187" dirty="0"/>
          </a:p>
        </p:txBody>
      </p:sp>
      <p:sp>
        <p:nvSpPr>
          <p:cNvPr id="15" name="Text 3"/>
          <p:cNvSpPr txBox="1"/>
          <p:nvPr/>
        </p:nvSpPr>
        <p:spPr>
          <a:xfrm>
            <a:off x="321426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мудрецу
</a:t>
            </a:r>
            <a:pPr algn="l" indent="0" marL="0">
              <a:lnSpc>
                <a:spcPct val="115000"/>
              </a:lnSpc>
              <a:buNone/>
            </a:pPr>
            <a:r>
              <a:rPr lang="en-US" sz="12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Олег сталкивается с мудрецом-волхвом, и его речь невозможно назвать обычным разговором. Сам факт обращения к пророчеству показывает, что люди всерьёз слушали знающих и понимающих.
</a:t>
            </a:r>
            <a:endParaRPr lang="en-US" sz="1191" dirty="0"/>
          </a:p>
        </p:txBody>
      </p:sp>
      <p:sp>
        <p:nvSpPr>
          <p:cNvPr id="16" name="Text 4"/>
          <p:cNvSpPr txBox="1"/>
          <p:nvPr/>
        </p:nvSpPr>
        <p:spPr>
          <a:xfrm>
            <a:off x="533093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и внутренний спор
</a:t>
            </a:r>
            <a:pPr algn="l" indent="0" marL="0">
              <a:lnSpc>
                <a:spcPct val="115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пророчества в душе Олега возникает страх. Он стремится действовать по-своему, но будущее будто уже «написано», и из-за этого конфликт между человеком и судьбой становится заметным.
</a:t>
            </a:r>
            <a:endParaRPr lang="en-US" sz="1147" dirty="0"/>
          </a:p>
        </p:txBody>
      </p:sp>
      <p:sp>
        <p:nvSpPr>
          <p:cNvPr id="17" name="Text 5"/>
          <p:cNvSpPr txBox="1"/>
          <p:nvPr/>
        </p:nvSpPr>
        <p:spPr>
          <a:xfrm>
            <a:off x="744761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Столкновение воли и судьбы
</a:t>
            </a:r>
            <a:pPr algn="l" indent="0" marL="0">
              <a:lnSpc>
                <a:spcPct val="115000"/>
              </a:lnSpc>
              <a:buNone/>
            </a:pPr>
            <a:r>
              <a:rPr lang="en-US" sz="1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строится так, что человеческие решения не отменяют предсказание. Чем сильнее попытка избежать угрозы, тем отчетливее видно: судьба проявляется через неожиданные обстоятельства.
</a:t>
            </a:r>
            <a:endParaRPr lang="en-US" sz="119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Олег и его конь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Конь в поэме — символ верности, дружбы и воинской славы. Олег любит его и ценит за роль рядом с собой, поэтому разрыв после пророчества становится особенно болезненным.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слов волхва Олег начинает бояться приближаться к коню. Он выбирает путь осторожности, пытаясь изменить исход, но само избегание превращает страх в главный двигатель событий.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история показывает, что попытка уйти от судьбы иногда ведёт прямо к тому, чего человек больше всего боится. Олег словно делает шаг навстречу предсказанию, даже не желая этого.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и смысловые линии поэмы А.С. Пушкина «Песнь о вещем Олеге» (обобщённая интерпретация по тексту).
</a:t>
            </a:r>
            <a:endParaRPr lang="en-US" sz="536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поэмы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сюжета — не только приключение, но и мысль: предостережение влияет на решения, а решения меняют путь к финалу.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читатель видит, как темы переплетаются, становится ясно, почему именно судьба «держит» всю композицию и приводит историю к трагическому завершению.
</a:t>
            </a:r>
            <a:endParaRPr lang="en-US" sz="110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и свобода выбора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335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Пророчество волхва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Волхв сообщает страшное предсказание: смерть Олега связана с его любимым конём. С этого момента будущее начинает ощущаться как заранее заданный маршрут.
</a:t>
            </a:r>
            <a:endParaRPr lang="en-US" sz="1043" dirty="0"/>
          </a:p>
        </p:txBody>
      </p:sp>
      <p:sp>
        <p:nvSpPr>
          <p:cNvPr id="11" name="Text 3"/>
          <p:cNvSpPr txBox="1"/>
          <p:nvPr/>
        </p:nvSpPr>
        <p:spPr>
          <a:xfrm>
            <a:off x="294125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Олега избежать коня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Олег отказывается видеть коня и выбирает осторожность. Он действует свободно, но его шаг, по сюжету, не отменяет судьбоносный ход событий.
</a:t>
            </a:r>
            <a:endParaRPr lang="en-US" sz="1119" dirty="0"/>
          </a:p>
        </p:txBody>
      </p:sp>
      <p:sp>
        <p:nvSpPr>
          <p:cNvPr id="12" name="Text 4"/>
          <p:cNvSpPr txBox="1"/>
          <p:nvPr/>
        </p:nvSpPr>
        <p:spPr>
          <a:xfrm>
            <a:off x="55490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черепом и исполнение пророчества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итоге Олег снова сталкивается с конским черепом, и пророчество сбывается. Получается, что власть и сила не делают человека хозяином своей жизни.
</a:t>
            </a:r>
            <a:endParaRPr lang="en-US" sz="103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9050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Олег в поэме показан правителем, который командует дружиной и ведёт походы, добивается успехов и вызывает уважение. Его сила ощущается в движении войска и в уверенных решениях.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32725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рядом с воинским блеском появляется уязвимость: пророчество волхва заставляет князя сомневаться и прислушиваться к страху. Его могущество оказывается бессильным перед будущим.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княжеской власти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777966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берёт власть над обстоятельствами — но не над судьбой. Чем настойчивее он стремится защититься, тем сильнее он попадает в ловушку собственных ожиданий и тревог.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741641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складывается напряжение между образом воина-победителя и внутренней слабостью. Олег остаётся героем легенды, но становится и человеком, которому страшно услышанное предостережение.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поэмы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выбирает торжественный высокий тон и старинную лексику, чтобы передать атмосферу древней Руси. Текст звучит как рассказ о далёком времени и помогает почувствовать его торжественность.
</a:t>
            </a:r>
            <a:endParaRPr lang="en-US" sz="1106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ощутим ритм, напоминающий народное сказание: фразы становятся выразительными и легко запоминаются. Выразительные обращения к героям и спокойная интонация пророчества усиливают драму.
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668" y="1493528"/>
            <a:ext cx="513600" cy="513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668" y="2321656"/>
            <a:ext cx="513600" cy="513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668" y="3192746"/>
            <a:ext cx="513600" cy="4565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9668" y="4058122"/>
            <a:ext cx="513600" cy="4108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75" y="395475"/>
            <a:ext cx="7967700" cy="61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приёмы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575075" y="1420275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Торжественные описания князя и дружины создают яркую картину славы. Эпитеты делают образы зримыми и помогают читателю видеть размах побед и величие правителя.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575075" y="22484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формулы и интонационные акценты усиливают ощущение неизбежности. Благодаря повторам пророчество звучит как предупреждение, которое возвращается снова и снова.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575075" y="309095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Слава и мрак финала сталкиваются в одной истории, из-за чего развязка кажется особенно сильной. Контраст между героизмом и трагедией удерживает внимание читателя до конца.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575075" y="39335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образы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детали — конь, череп, змея — работают как символы и передают смысл без прямых объяснений. Образы помогают почувствовать и смысл предсказания, и его страшную цену.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373391"/>
            <a:ext cx="3432300" cy="13779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 летописи и в поэме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показывает: в источнике важен сам факт, а у Пушкина он превращается в художественную сцену. Диалоги и подробности делают сюжет эмоциональным и понятным.
</a:t>
            </a:r>
            <a:endParaRPr lang="en-US" sz="1105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Летопись сообщает событие, а Пушкин усиливает его художественными средствами: диалогами, подробностями и эмоциональными контрастами, превращая факт в легенду.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«Повесть временных лет» и поэма А.С. Пушкина «Песнь о вещем Олеге».
</a:t>
            </a:r>
            <a:endParaRPr lang="en-US" sz="77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построена поэма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97025" y="1895375"/>
            <a:ext cx="17334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Пророчество волхва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создаёт ожидание: слова о смерти от любимого коня звучат как страшное предостережение. Читатель понимает, что судьба уже обозначила главный поворот.
</a:t>
            </a:r>
            <a:endParaRPr lang="en-US" sz="1047" dirty="0"/>
          </a:p>
        </p:txBody>
      </p:sp>
      <p:sp>
        <p:nvSpPr>
          <p:cNvPr id="10" name="Text 3"/>
          <p:cNvSpPr txBox="1"/>
          <p:nvPr/>
        </p:nvSpPr>
        <p:spPr>
          <a:xfrm>
            <a:off x="3659350" y="1895375"/>
            <a:ext cx="17334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Годы побед и отказ от коня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показаны военные успехи и попытка Олега обойти предсказание. Князь отдаляется от коня, а напряжение растёт: решение не снимает тревоги.
</a:t>
            </a:r>
            <a:endParaRPr lang="en-US" sz="999" dirty="0"/>
          </a:p>
        </p:txBody>
      </p:sp>
      <p:sp>
        <p:nvSpPr>
          <p:cNvPr id="11" name="Text 4"/>
          <p:cNvSpPr txBox="1"/>
          <p:nvPr/>
        </p:nvSpPr>
        <p:spPr>
          <a:xfrm>
            <a:off x="6497600" y="1895375"/>
            <a:ext cx="17334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черепом и исполнение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резко меняет настроение. После случайной встречи с конским черепом пророчество сбывается, и становится ясно: человек не может отменить судьбу своими поступками.
</a:t>
            </a:r>
            <a:endParaRPr lang="en-US" sz="9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определение жанра исторической легенды; пример — поэма А.С. Пушкина «Песнь о вещем Олеге» и её связь с «Повестью временных лет».
</a:t>
            </a:r>
            <a:endParaRPr lang="en-US" sz="77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легенда держится на одном ядре события, но дополняется образами и отношением людей. В «Песни» это помогает увидеть, как древняя история превращается в урок и драму.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сюжет может соединять факты и народное предание так, что смысл становится понятнее и ближе читателю.
</a:t>
            </a:r>
            <a:endParaRPr lang="en-US" sz="255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поэмы А.С. Пушкина «Песнь о вещем Олеге»; сопоставление ключевых образов.
</a:t>
            </a:r>
            <a:endParaRPr lang="en-US" sz="663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в поэме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работают вместе: конь связывает верность и славу, а волхв задаёт направление судьбы. Череп и змея показывают, как предсказание приходит через неожиданные детали.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чтения образы накапливают смысл, и трагедия становится логичной. В центре остаётся идея: судьба может напомнить о себе предупреждением и случайностью.
</a:t>
            </a:r>
            <a:endParaRPr lang="en-US" sz="110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поэма важна для школьников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76881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заставляет задуматься о последствиях решений: Олег выбирает иначе, но этим лишь приближает развязку. Школьникам это помогает связать литературный сюжет с жизненными поступками и их итогами.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6034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показывает, как писатель превращает летописный пересказ в яркую историю. Диалоги, образы и драматичные сцены делают старинное содержание доступным и увлекательным.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300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опорные точки — князь, пророчество и неожиданный финал — помогают легче следить за событиями. Поэтому текст понятен даже тем, кто впервые читает древнерусские сюжеты.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для анализа текста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Олег сначала верит пророчеству, а затем всё же пытается обойти его? Как его страх и гордость влияют на решения и на отношение к предупреждению?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символизирует любимый конь в поэме? Как меняется смысл образа коня от момента верности к моменту страшного предостережения?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финал одновременно страшный и закономерный? Какие детали помогают понять, что трагедия заранее «завязана» в самой логике сюжета?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произведении соединяются история, легенда и народное представление о судьбе? Где именно чувствуется переход от факта к художественному смыслу?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легенда о памяти, судьбе и человеке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А.С. Пушкин создал не просто пересказ древней летописи, а поэтическую легенду о князе, предсказании и человеческом выборе. Образ Олега соединяет память, героизм и трагедию, напоминая: судьба может предупреждать заранее.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2026-05-12T21:05:53Z</dcterms:created>
  <dcterms:modified xsi:type="dcterms:W3CDTF">2026-05-12T21:05:53Z</dcterms:modified>
</cp:coreProperties>
</file>