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функция, её график и свойства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формулу, график и ключевые свойства линейной функции.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Линейность вокруг нас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зависимость встречается в покупках, поездках, оплате труда и услугах: одна величина меняется равномерно, когда другая увеличивается на одинаковый шаг. Такие примеры помогают понять формулу и увидеть её смысл в жизни.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06525" y="457200"/>
            <a:ext cx="4577400" cy="13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линейной функции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3425" y="2149864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 записывается как y = kx + b. Здесь x — независимая переменная, а y зависит от неё и меняется по правилу, заданному формулой.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503125" y="1927964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503425" y="2741598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k показывает, насколько изменится значение y, если x увеличить на 1. По нему можно понять, будет ли график подниматься или опускаться.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503125" y="2519698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k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503425" y="3333332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b задаёт значение функции при x = 0. Именно оно определяет, где график пересекает ось Oy, если рассматривать обычную координатную плоскость.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503125" y="3111432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b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503425" y="3925066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k равно нулю, переменная x перестаёт влиять на результат. Тогда получается постоянная функция y = b, и все её значения одинаковы.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4503125" y="3703166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k = 0
</a:t>
            </a:r>
            <a:endParaRPr lang="en-US" sz="1100" dirty="0"/>
          </a:p>
        </p:txBody>
      </p:sp>
      <p:sp>
        <p:nvSpPr>
          <p:cNvPr id="19" name="Text 10"/>
          <p:cNvSpPr txBox="1"/>
          <p:nvPr/>
        </p:nvSpPr>
        <p:spPr>
          <a:xfrm>
            <a:off x="4503425" y="4516800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b равно нулю, формула упрощается до y = kx. Такой график проходит через начало координат и часто служит самым простым примером.
</a:t>
            </a:r>
            <a:endParaRPr lang="en-US" sz="800" dirty="0"/>
          </a:p>
        </p:txBody>
      </p:sp>
      <p:sp>
        <p:nvSpPr>
          <p:cNvPr id="20" name="Text 11"/>
          <p:cNvSpPr txBox="1"/>
          <p:nvPr/>
        </p:nvSpPr>
        <p:spPr>
          <a:xfrm>
            <a:off x="4503125" y="4294900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b = 0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342090"/>
            <a:ext cx="4684800" cy="1646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коэффициентов k и b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коэффициенты формулы связаны с поведением функции и её графиком.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k определяет направление графика, а b задаёт его положение по оси Oy.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8932" y="1276225"/>
            <a:ext cx="2713636" cy="3495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график линейной функции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7795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линейной функции не имеет изгибов: это всегда прямая линия. Именно поэтому для его построения достаточно найти и отметить всего две точки.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7792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прямая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33170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начинать с точки пересечения с осью Oy. Её координаты легко определить сразу: x = 0, а y равно числу b из формулы.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3167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точка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795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получить вторую точку, выбирают любое удобное значение x и подставляют его в выражение y = kx + b. После вычисления координат точку отмечают на плоскости.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7792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точка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333170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две точки найдены, через них проводят прямую. Затем проверяют, соответствует ли её положение знакам коэффициентов и заданной формуле.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33167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линии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графика по формуле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линейной функции по школьной формуле y = kx + b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Пересечения с осями координат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14247" y="1884175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осью Oy график пересекается в точке, где x равно 0. Поэтому координаты этой точки всегда записываются как (0; b) и сразу читаются из формулы.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14244" y="1461304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с Oy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14247" y="3607027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b равно нулю, прямая проходит через начало координат. Это значит, что точка (0; 0) одновременно лежит и на оси Ox, и на оси Oy.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4244" y="3184155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b = 0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4916847" y="1884175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пересечение с осью Ox, нужно положить y = 0. Тогда получается уравнение kx + b = 0, которое решают только при k ≠ 0.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916844" y="1461304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с Ox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4916847" y="3607027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k = 0 график становится горизонтальной прямой. Он не пересекает ось Ox, если только сама функция не равна нулю для всех x.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4916844" y="3184155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k = 0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знак k влияет на график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коэффициента можно определить сразу по направлению прямой: достаточно посмотреть, растёт ли она слева направо или опускается.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k задаёт подъём, отрицательный — спад, а нулевой коэффициент делает график горизонтальным.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228400" cy="8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возрастания и убывания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044977"/>
            <a:ext cx="26445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коэффициент k положительный, при увеличении x значения y тоже становятся больше. Такую функцию называют возрастающей, потому что её график идёт вверх слева направо.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2470775"/>
            <a:ext cx="26445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k &gt; 0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136450" y="3044977"/>
            <a:ext cx="26445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k равно нулю, значение функции не зависит от x и остаётся одинаковым. Это самый простой случай, который помогает быстро проверить, как ведёт себя прямая.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136450" y="2470775"/>
            <a:ext cx="26445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k = 0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48225" y="3044977"/>
            <a:ext cx="26445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коэффициент k отрицательный, рост x приводит к уменьшению y. В этом случае функция убывает, а её прямая направлена вниз слева направо.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48225" y="2470775"/>
            <a:ext cx="26445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k &lt; 0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750595"/>
            <a:ext cx="8424000" cy="203196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Частные случаи: y = b и y = kx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73550" y="1681209"/>
            <a:ext cx="3742629" cy="8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k = 0, формула y = kx + b превращается в y = b. График при этом становится горизонтальной прямой, параллельной оси Ox, и все точки имеют одну высоту.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73500" y="1183224"/>
            <a:ext cx="3742629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функция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54125" y="1681209"/>
            <a:ext cx="3742629" cy="8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b = 0, получается формула y = kx. Такой график всегда проходит через начало координат и удобно показывает прямую пропорциональность между величинами.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854075" y="1183224"/>
            <a:ext cx="3742629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через начало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1084021"/>
            <a:ext cx="4684800" cy="13296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видов прямых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частных случая линейной функции отличаются формулой и положением графика на плоскости.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сразу показывает, как выглядит прямая: есть ли наклон, проходит ли она через начало координат и меняется ли значение функции.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40575" y="457194"/>
            <a:ext cx="41433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определения и область значений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096875" y="244639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линейной функции обычно можно подставить любое число вместо x. Поэтому область определения не ограничена и включает все действительные числа без исключения.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96875" y="216030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значения x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96875" y="427994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функции y = b значение не меняется, как бы ни менялся x. Поэтому область значений содержит только одно число — само значение b.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096875" y="399385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функция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096875" y="3363172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коэффициент k не равен нулю, прямая поднимается или опускается без ограничений. Тогда и область значений тоже состоит из всех действительных чисел.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096875" y="3077075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k ≠ 0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значений функции y = 2x + 1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таблице легко заметить постоянный прирост: при каждом увеличении x на 1 значение y возрастает на 2.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образуют прямую, а рост функции хорошо виден по одинаковой разности значений y.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пример для построения графика, 7 класс.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01605"/>
            <a:ext cx="8424000" cy="21800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228400" cy="4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 в реальных задачах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604605"/>
            <a:ext cx="2644500" cy="7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скорость не меняется, путь зависит от времени по формуле s = vt. Это пример линейной зависимости без дополнительной постоянной части.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287008"/>
            <a:ext cx="2644500" cy="2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с постоянной скоростью
</a:t>
            </a:r>
            <a:endParaRPr lang="en-US" sz="1182" dirty="0"/>
          </a:p>
        </p:txBody>
      </p:sp>
      <p:sp>
        <p:nvSpPr>
          <p:cNvPr id="11" name="Text 4"/>
          <p:cNvSpPr txBox="1"/>
          <p:nvPr/>
        </p:nvSpPr>
        <p:spPr>
          <a:xfrm>
            <a:off x="6139500" y="1604605"/>
            <a:ext cx="2644500" cy="7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Абонентская плата не зависит от объёма, а переменная часть растёт вместе с количеством минут, гигабайтов или выполненной работы. Такую ситуацию легко описать линейной функцией.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39500" y="1287008"/>
            <a:ext cx="2644500" cy="2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за услуги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249750" y="1604605"/>
            <a:ext cx="2644500" cy="7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задачах есть фиксированная сумма и доплата за каждый километр, час или единицу услуги. Тогда удобно записать выражение вида y = kx + b.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49750" y="1287008"/>
            <a:ext cx="2644500" cy="2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Тариф и доплата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8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распознавания линейной зависимости
</a:t>
            </a:r>
            <a:endParaRPr lang="en-US" sz="2978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по тексту задачи и формуле.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40575" y="457194"/>
            <a:ext cx="41433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линейных функций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096875" y="244639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двух функций одинаковый коэффициент k, то их графики имеют одинаковый наклон. Такие прямые не пересекаются и идут параллельно друг другу.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96875" y="216030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наклон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96875" y="427994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коэффициенты k различаются, прямые обычно пересекаются. По знаку и величине k можно заранее понять, какая из них растёт быстрее или убывает.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096875" y="399385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коэффициенты k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096875" y="3363172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b показывает, где прямая пересекает ось Oy. Разные значения b сдвигают графики вверх или вниз, даже если наклон остаётся тем же.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096875" y="3077075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значения b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графиков с разными коэффициентами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прямые хорошо показывают, как знак и величина коэффициента k меняют наклон, а число b — положение графика по высоте.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k, тем быстрее растёт функция; отрицательный k означает убывание, а b задаёт точку пересечения с осью Oy.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алгебре, 7 класс.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формулой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14247" y="1884175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k отвечает за наклон, а b — за значение при x = 0. Если их перепутать, график получится с неверным положением.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14244" y="1461304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k и b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14247" y="3607027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Точку пересечения с осью Oy находят только при x = 0. Подстановка другого числа даёт ошибочный результат и мешает проверить построение.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4244" y="3184155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находят Oy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4916847" y="1884175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вычислениях важно аккуратно переносить знак минуса. Одна неточность в записи может изменить и координаты точек, и вид всей прямой.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916844" y="1461304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минус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4916847" y="3607027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с осью Oy и пересечение с осью Ox — разные точки. Первая имеет x = 0, а во второй y = 0.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4916844" y="3184155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оси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500547"/>
            <a:ext cx="4684800" cy="1329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ответа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порядок действий помогает не пропустить важные признаки линейной функции и проверить построение графика.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идёт от формулы к графику: сначала определяют коэффициенты, затем строят прямую и сравнивают её с условием задачи.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алгебра, 7 класс.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 удобна тем, что её формула сразу показывает форму графика. Коэффициенты k и b помогают быстро понять наклон, пересечения и поведение функции в задачах.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функция: главное, что нужно помнить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2026-05-29T20:52:15Z</dcterms:created>
  <dcterms:modified xsi:type="dcterms:W3CDTF">2026-05-29T20:52:15Z</dcterms:modified>
</cp:coreProperties>
</file>