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вопросительные теги (question tags)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 для подтверждения информации в английской речи.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теги делают речь естественной и показывают владение английским. Они востребованы в разговоре, на экзаменах и в письме для оттенков смысла.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школьникам важно знать вопросительные теги?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тег состоит из вспомогательного глагола и местоимения, соответствующего подлежащему в предложении.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основное предложение утвердительное, в теге обычно используется отрицательная форма, чтобы проверить информацию.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предложение отрицательное, тег оформляют положительной формой, например: "You are tired, aren’t you?".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вопросительных тегов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"She is your friend, isn’t she?" Здесь утверждение дополняется отрицательным тегом. Такой тег помогает удостовериться в информации.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простого вопросительного тега
</a:t>
            </a:r>
            <a:endParaRPr lang="en-US" sz="3038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— школьники, дружески общающиеся, показывая, как подобная конструкция поддерживает живой интерес в беседе.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отрицательного вопросительного тега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предложение и положительный тег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"He isn’t at home, is he?" отрицание в основе требует положительной формы в теге для уточнения.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пустого дома визуально подчеркивает отсутствие человека, усиливая значение вопроса для подтверждения.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do, does, did применяются с простыми временами, например: "He plays football, doesn’t he?".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используемые вспомогательные глаголы в тегах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to be (am, is, are, was, were) часто встречаются в тегах при описании состояний или действий.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have, has, had употребляются реже, они также образуют теги в соответствующих временах.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(will, can, should, must) в вопросительных тегах повторяются, сохраняя смысловую нагрузку предложения.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разных тегов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самые распространённые question tags в британском английском 2022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Теги с отрицанием наиболее популярны, что отражает динамику разговорной речи и её модальность.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British National Corpus, 2022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согласование позволяет избежать двусмысленностей и правильно интерпретировать смысл вопроса.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в вопросительном теге всегда совпадает с подлежащим по лицу и числу, например: "Kate has arrived, hasn’t she?".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— неодушевлённый предмет или место, используется местоимение it: "The weather is nice, isn’t it?".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местоимений в тегах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вопросительном теге модальный глагол повторяется для сохранения смысла, например: "You can swim, can’t you?".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после модальных глаголов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распространяется на стандартные модальные глаголы can, should, must, may и might.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редки и встречаются преимущественно в разговорной речи, поэтому школьникам важно изучать стандартные формы.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027" y="1479875"/>
            <a:ext cx="46120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и неправильных тегов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таблицы с правильными и ошибочными вариантами тегов для закрепления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правильного вспомогательного глагола и местоимения при вопросительном теге критичен для правильной 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при вопросительных тегах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реальной проверке информации интонация вопросительного тега повышается в конце, показывая заинтересованность и приглашая к ответу. Это помогает сделать диалог живым и выразительным.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подтверждения сказанного тон падает, благодаря чему тег звучит более утверждающе. Аудиоволны на изображении схематично показывают эти подъемы и спады интонации в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вопросительные теги используются значительно чаще и считаются нормой в разговорной речи и письме. Это придаёт речи плавность и дружелюбность.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британского и американского английского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американском английском чаще применяют общие вопросы без тега, например, «You’re coming, right?», что отражает более прямой стиль общения.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британский вариант с тегом звучит как «You’re coming, aren’t you?», подчёркивая ожидание подтверждения собеседника.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различия в употреблении формируют характерные особенности национальных стилей и влияют на восприятие речи носителей.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question tags и выражения с let’s
</a:t>
            </a:r>
            <a:endParaRPr lang="en-US" sz="2691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«shall we?» после let’s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 let’s всегда сопровождается вопросительным тегом «shall we?», что делает предложение более вежливым и дружелюбным. Например, «Let’s start the lesson, shall we?» стимулирует согласие и общую готовность к действию.
</a:t>
            </a:r>
            <a:endParaRPr lang="en-US" sz="1324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тегов для предложения совместных действий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между друзьями question tags придают предложениям приглашение мягкость. Два школьника могут сказать: «Let’s play football, shall we?», это способствует взаимопониманию и согласию.
</a:t>
            </a:r>
            <a:endParaRPr lang="en-US" sz="13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подходящего question tag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question tag в зависимости от типа предложения и глаголов
</a:t>
            </a:r>
            <a:endParaRPr lang="en-US" sz="313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3027" y="1479875"/>
            <a:ext cx="46120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ошибки среди школьников
</a:t>
            </a:r>
            <a:endParaRPr lang="en-US" sz="2975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вопросительных тегах с примерами и пояснениями для их понимания и исправления.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с неверным выбором местоимения, формой вспомогательного глагола и негативной формой тега.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вопросительных тегах допустимо наличие только одного отрицания: или в основном предложении, или в самом теге. Это обеспечивает правильное понимание смысла и логику высказывания.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неправильного двойного отрицания: «You don’t like pizza, don’t you?» звучит как противоречие и сбивает слушателя с толку, нарушая естественность речи.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 здесь — «You don’t like pizza, do you?», где один из элементов отрицателен, а второй положителен, сохраняя смысл и логику.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 правила двойного отрицания
</a:t>
            </a:r>
            <a:endParaRPr lang="en-US" sz="31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с отрицательным значением, таких как nobody, nothing, hardly, вопросительный тег строится как при отрицании, даже если явного отрицания в предложении нет.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Исключения: отрицательные слова в главной части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«Nobody came, did they?» тэг отражает подразумеваемое отрицание. Визуальный пример — пустой класс, символизирующий отсутствие учащихся.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Теги стимулируют обратную связь, побуждая партнёра активно участвовать в разговоре и формировать живой диалог.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tags делают речь естественной, сближают собеседников, создавая доверительную атмосферу диалога и располагая к взаимопониманию.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тегов позволяет выразить эмпатию и показать внимание к словам собеседника, что способствует поддержанию интересного и содержательного общения.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вопросительных тегов для живого общения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question tags из фильмов и сериалов
</a:t>
            </a:r>
            <a:endParaRPr lang="en-US" sz="2881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тегов в «Гарри Поттере»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о Гарри Поттере встречается множество question tags, например, «It’s true, isn’t it?», которые придают диалогам реалистичность и эмоциональную окраску, делая персонажей более живыми.
</a:t>
            </a:r>
            <a:endParaRPr lang="en-US" sz="1396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Теги в популярных мультфильмах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для детей и подростков question tags используются для поддержания интерактивности речи. Они позволяют персонажам звучать дружелюбно и вовлекать зрителей в повествование.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question tags в освоении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применение question tags облегчает коммуникацию, делает речь ярче и приближает к живому английскому, помогая уверенно общаться и понимать окружающих.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2026-05-07T05:19:32Z</dcterms:created>
  <dcterms:modified xsi:type="dcterms:W3CDTF">2026-05-07T05:19:32Z</dcterms:modified>
</cp:coreProperties>
</file>