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круговых функций
</a:t>
            </a:r>
            <a:endParaRPr lang="en-US" sz="282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sin, cos, tg и ctg опирается на окружность: области, периоды, симметрии и тождества.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окружности к тригонометрии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функции рождаются из точки на единичной окружности радиуса 1. Когда угол t задаёт положение точки P(x,y), получаем cos t = x и sin t = y. Так геометрия превращается в удобные формулы для измерения и анализа движений.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t = π/2 точка оказывается вверху: cos(π/2) = 0 и sin(π/2) = 1. Эти опорные точки помогают уверенно строить и интерпретировать остальные значения.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t = 0 точка находится на правом конце окружности, значит cos 0 = 1 и sin 0 = 0. Эти значения — удобные «якоря» для проверки графиков и решений.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угла t синус — это ордината точки на единичной окружности, а косинус — её абсцисса. Поэтому вычисление значений сводится к чтению координат.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на единичной окружности
</a:t>
            </a:r>
            <a:endParaRPr lang="en-US" sz="25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 и cos t определены при любом действительном t: угол можно задавать сколько угодно раз. Их значения всегда попадают в диапазон от −1 до 1, поскольку это координаты точки на единичной окружности.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связаны с делением на cos t или sin t. Поэтому их область определения «режется» теми углами, где знаменатель обращается в ноль.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tg t не существует при cos t = 0, то есть при t = π/2 + πk. Аналогично ctg t не определён при sin t = 0, то есть при t = πk, где делить нельзя.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 множество значений
</a:t>
            </a:r>
            <a:endParaRPr lang="en-US" sz="23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определениям через единичную окружность и соотношениям tg t = sin t / cos t, ctg t = cos t / sin t (2016–2024 учебные стандарты школьного курса).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круговых функций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периодичности: при повороте на полный «круг» траектория повторяется, а при повороте на пол-оборота для tg и ctg уже меняются только знаки.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значений у tg и ctg объясняет разрывы: вблизи точек t, где знаменатель исчезает, значения устремляются к бесконечности. Это качественно отличает их от sin и cos.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 симметрия графиков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— нечётная функция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противоположных углов знак меняется: sin(−t) = −sin t. Поэтому график sin симметричен относительно начала координат, и любая точка имеет «зеркальный» аналог с обратным значением.
</a:t>
            </a:r>
            <a:endParaRPr lang="en-US" sz="1663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— чётная функция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со сменой знака значение сохраняется: cos(−t) = cos t. Симметрия косинуса проявляется относительно оси Oy: точки слева и справа по оси t совпадают по высоте.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тоже нечётные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tg(−t) = −tg t и ctg(−t) = −ctg t. Это означает, что при переходе к −t наклон и знак наклона меняются местами, а структура разрывов остаётся связанной с областью определения.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сравнить область определения, множество значений, период и чётность для четырёх базовых круговых функций.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функций на единичной окружности и тождества tg t = sin t / cos t, ctg t = cos t / sin t (школьная тригонометрия).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функций sin, cos, tg и ctg
</a:t>
            </a:r>
            <a:endParaRPr lang="en-US" sz="243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sin/cos и tg/ctg проявляется прежде всего в области определения: у последних есть точки запрета из-за деления. При этом периодичность tg и ctg короче вдвое.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Нулевые значения синуса возникают тогда, когда ордината точки на единичной окружности равна нулю. Это соответствует касанию окружности оси Ox и даёт набор t = πk.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косинуса появляются, когда абсцисса равна нулю, то есть точка находится на оси Oy. Поэтому t принимает вид t = π/2 + πk, что меняет «роль» характерных точек местами.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тангенса нуль означает sin t = 0 (при условии, что tg существует). Следовательно, нули tg совпадают с нулями sin там, где cos t ≠ 0, то есть без точек разрыва.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не только отмечают места пересечения графиков осей, но и делят окружность на равные части. Благодаря им удобно проверять расчёты и быстро ориентироваться в решениях уравнений.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функций и характерные углы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функций по четвертям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«карманы»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Разместите угол t на единичной окружности и посмотрите на координаты точки. В I четверти обе координаты положительны, поэтому sin t и cos t больше нуля. Знаки в остальных четвертях меняются строго по ориентации точки.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тангенса и котангенса — как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t и ctg t выражаются отношениями sin и cos, поэтому их знак определяется сочетанием знаков числителя и знаменателя. Там, где знаменатель равен нулю, функция не существует, и график делает «разрыв».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знака и значения
</a:t>
            </a:r>
            <a:endParaRPr lang="en-US" sz="262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перейти от угла к sin, cos, tg и ctg с учётом области определения.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π/2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значениях, где cos t = 0 (например, t = π/2), тангенс не определён.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— дробные выражения через sin t и cos t, поэтому их существование зависит от знаменателя: при cos t = 0 tg t превращается в «деление на ноль».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из курса тригонометрии (связь sin, cos, tg, ctg)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стандартные свойства тригонометрических функций; без внешних данных
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sin t и cos t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cos t — абсцисса точки, sin t — ордината. Отсюда видно: при увеличении t на π/2 значения меняются с фазовым сдвигом.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изображение помогает быстро сверять вычисления: там, где cos t = 0 (t = π/2 + πk), sin t достигает ±1, и наоборот.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tg t = sin t / cos t и ctg t = cos t / sin t; без внешних данных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tg t и ctg t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асимптоты показывают моменты, когда знаменатель равен нулю: у tg t это cos t = 0, у ctg t — sin t = 0.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участки отделены разрывами и повторяются каждые π: характер монотонного роста tg и убывания ctg сохраняется на каждом интервале области определения.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на промежутках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sin t (−π/2; π/2)
</a:t>
            </a:r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промежутке от −π/2 до π/2 синус последовательно растёт: значение функции увеличивается по мере продвижения аргумента t.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sin t (π/2; 3π/2)
</a:t>
            </a:r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промежутке от π/2 до 3π/2 синус, наоборот, убывает: график идёт сверху вниз, сохраняя непрерывность на интервале.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cos t (0; π)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убывает при переходе от 0 до π. Это удобно для контрольных задач: по знаку и величине можно предсказать направление изменения.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tg t и ctg t (каждый интервал области определения)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возрастает на каждом промежутке, где он определён, а котангенс убывает на каждом таком промежутке, разделённом асимптотами.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Фундаментальное тождество sin²t + cos²t = 1 опирается на единичную окружность: при x = cos t и y = sin t сумма квадратов координат равна 1 всегда, независимо от t.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тригонометрические тождества
</a:t>
            </a:r>
            <a:endParaRPr lang="en-US" sz="254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него получают связи для тангенса: 1 + tg²t = 1 / cos²t. Формула справедлива там, где cos t ≠ 0, то есть в точках области определения tg.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выводится для котангенса: 1 + ctg²t = 1 / sin²t, причём требуется sin t ≠ 0. Эти тождества полезны при преобразованиях и сокращениях дробей.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набор «якорных» углов, где тригонометрические значения выражаются простыми числами; они помогают делать точные вычисления и проверять ответы.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стандартные значения из школьного курса тригонометрии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углов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знаменатель дроби обращается в ноль, tg становится не определённым (при t = π/2). Одновременно видно симметричное «распределение» значений sin и cos.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графиков тригонометрических функций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аргумента влияет на расположение графика по оси t: в y = sin(t + a) знак «+a» означает сдвиг влево на a относительно исходного sin t. Проверяйте это на характерных точках.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и отражение задаются коэффициентами: y = A sin(bt) меняет амплитуду (высота колебаний |A|) и период T = 2π/|b|. Отрицательный b дополнительно «переворачивает» по направлению изменения.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анализ преобразований синусоиды; без внешних данных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функции y = A sin(bt + c) + d
</a:t>
            </a:r>
            <a:endParaRPr lang="en-US" sz="265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= 0, график превращается в постоянную линию y = d. При этом период и фазовый сдвиг перестают «видно» проявляться, но формулы параметров сохраняются.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связывает каждый параметр с отдельным «визуальным признаком»: амплитудой, периодом, сдвигом по t и уровнем. Так преобразования считываются без вычислительной перегрузки.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круговых функций
</a:t>
            </a:r>
            <a:endParaRPr lang="en-US" sz="263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и угловые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удобны, чтобы описывать положение точки при повороте вокруг центра. Это основа для моделирования вращательных движений и поворотов в школьных задачах.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 маятник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хорошо передают повторяющиеся процессы: отклонение маятника, работа пружины, характеристики колебательных систем. Период напрямую связан с шагом аргумента.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«волновые»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давления в звуковой волне можно приближать синусоидами. Поэтому tg и ctg встречаются в задачах на фазовые связи и наклоны графиков.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периодические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света используются периодические модели: отражение, интерференция и изменение интенсивности. Тригонометрия помогает находить амплитуды и фазовые различия.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задаются координатами на единичной окружности: их значения лежат в [−1; 1] и период равен 2π. Тангенс и котангенс выражаются через отношения, имеют период π и разрывы. Ключевые свойства — чётность/нечётность, знаки, нули, монотонность и тождество sin²t + cos²t = 1.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2026-05-12T05:56:06Z</dcterms:created>
  <dcterms:modified xsi:type="dcterms:W3CDTF">2026-05-12T05:56:06Z</dcterms:modified>
</cp:coreProperties>
</file>