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 натуральным показателем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повторяющегося умножения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степень помогает считать быстрее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сокращает длинные произведения, помогает в задачах на счёт, площадь и объём, а также учит читать запись, находить значение и понимать особые случаи с 1 и 0.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умножения одинаковых множителей называют значением степени. Его находят, когда раскрывают запись и выполняют вычисление до конца.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n называют показателем степени. Оно показывает, сколько раз нужно повторить основание в произведении, чтобы получить нужный результат.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aⁿ число a называют основанием степени: именно оно повторяется в умножении и определяет, какое число берут несколько раз подряд.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степень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38" y="1500373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562" y="150037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степень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a² читают как «а в квадрате». Такое название удобно запомнить, потому что оно встречается в задачах на площадь и в простых примерах.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a³ читают как «а в кубе». Этот вариант часто связывают с объёмом, поэтому он быстро запоминается на наглядных геометрических примерах.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выше третьей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показатель больше трёх, читают так: «а в степени четыре», «а в степени пять» и дальше. Для них специальных названий не используют.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 повторение одного и того же числа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 одинаковых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2³ означает, что число 2 умножают само на себя три раза. Если представить это как три одинаковых кубика или три кружка, становится видно, почему показатель связан с количеством повторений.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5⁴ одно и то же число появляется четырежды. Так удобно показывать одинаковые яблоки, фишки или клетки, не выписывая длинную цепочку умножения. Запись остаётся короткой и понятной.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увидеть не только само число, но и его повторение. Поэтому степени легко объяснять через группы одинаковых предметов: видно основание, а показатель сразу показывает, сколько таких предметов в группе.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вычислений 2¹–2⁵; дата не требуется.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значение степени у числа 2
</a:t>
            </a:r>
            <a:endParaRPr lang="en-US" sz="274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показателя на 1 добавляет ещё один множитель 2 и удваивает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растёт очень быстро: каждое следующее значение вдвое больше предыдущего.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показателе означает, что основание берётся один раз, поэтому a¹ равно a.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случай степени: число не меняется, а только записывается в новой форме.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 натуральным показателем из школьного курса математики.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запись степени превращается в произведение одинаковых множителей и затем в число.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«Степень с натуральным показателем».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степеней с натуральным показателем
</a:t>
            </a:r>
            <a:endParaRPr lang="en-US" sz="2316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всегда совпадает с числом одинаковых множителей, а значение находится после умножения всех множителей.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равно 1, то любое положительное значение показателя даёт 1: при умножении единиц результат не меняется и остаётся равным единице.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равно 0, а показатель больше нуля, в произведении обязательно есть ноль. Поэтому значение всей степени тоже равно 0.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полезны для проверки ответов: они помогают быстро заметить ошибку, если в вычислениях степень с 1 или 0 записана неверно.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числа 1 и числа 0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12" y="1600707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00" y="3280957"/>
            <a:ext cx="726600" cy="726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куб в геометрии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10900" y="1453569"/>
            <a:ext cx="48162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квадрата равна 5 см, то его площадь находят как 5². Получается 25 см², поэтому в записи площади удобно использовать вторую степень.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1310900" y="3133819"/>
            <a:ext cx="48162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ребро куба равно 3 см, то объём находят как 3³. Получается 27 см³, и здесь степень помогает связать длину ребра с объёмом тела.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степени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основание, показатель, развернутая запись и проверка результата. Пример: 4³ → 4·4·4 → 64.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 большим показателем имеет большее значение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основании сравнивают только показатели: чем он больше, тем больше одинаковых множителей и тем выше результат.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 степеней с одинаковым основанием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вычисления: 2²=4, 2³=8, 2⁴=16, 2⁵=32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степени числа 2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значение получается умножением предыдущего на 2, поэтому рост идёт очень быстро.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показателя на 1 значение степени числа 2 каждый раз удваивается.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записи степени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основание и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прочитать запись 4² как 42 или перепутать её с 2⁴. Важно помнить: основание — это число, которое повторяется, а показатель показывает количество повторений.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верхнюю цифру частью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цифра сверху относится не к основанию, а к степени в целом. Чтобы не ошибаться, полезно выделять основание и показатель разными цветами при разборе записи.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степени помогают записывать большие числа
</a:t>
            </a:r>
            <a:endParaRPr lang="en-US" sz="221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10³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десятки образуют 1000. Это удобный способ коротко записать большое произведение и увидеть связь с разрядами.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10⁴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десятки дают 10000. Степени наглядно помогают понимать, почему числа в десятичной системе так быстро увеличиваются.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десятки дают 100. Такая запись показывает, как быстро растёт число, если основание остаётся 10.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запись степени, число множителей и значение. Это помогает быстро проверить, правильно ли прочитана степень.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степеней с натуральным показателем
</a:t>
            </a:r>
            <a:endParaRPr lang="en-US" sz="743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 простых примерах
</a:t>
            </a:r>
            <a:endParaRPr lang="en-US" sz="2425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всегда совпадает с числом одинаковых множителей, а значение зависит от основания и количества повторений.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вычисления: 3¹=3, 3²=9, 3³=27, 3⁴=81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степени числа 3 при росте показателя
</a:t>
            </a:r>
            <a:endParaRPr lang="en-US" sz="209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видно, что каждое следующее значение не просто больше, а в три раза превышает предыдущее.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одного и того же числа растут очень быстро, если показатель увеличивается на 1.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— это короткая запись одинаковых множителей, поэтому она не заменяет умножение, а делает его запись компактнее и удобнее для чтения.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4³ и 4·4·4 означают одно и то же действие и дают одинаковый результат, равный 64.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одинаковых множителей много, степень помогает избежать длинной цепочки повторов и уменьшает риск ошибки при подсчёте.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особенно полезен в устных вычислениях и при решении простых задач на порядок чисел.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степени с умножением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степени есть основание и показатель: первое число повторяется, а второе показывает, сколько раз его нужно умножить само на себя.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степени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 называется квадратом, а третья — кубом; для чисел 1 и 0 действуют особые правила, которые нужно знать наизусть.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позволяет записывать повторяющееся умножение короче и быстрее, поэтому она часто встречается в вычислениях и задачах.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— удобный язык для записи умножения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 натуральным показателем помогает коротко записывать повторяющееся умножение, быстрее считать и увереннее сравнивать числа. Зная основание, показатель и особые случаи, легко работать с этой темой дальше.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2026-05-24T13:01:23Z</dcterms:created>
  <dcterms:modified xsi:type="dcterms:W3CDTF">2026-05-24T13:01:23Z</dcterms:modified>
</cp:coreProperties>
</file>