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 русском языке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языке работают как детали конструктора, помогая строить ясную речь.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части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подсказывают, кто действует, какой предмет описан, сколько их и где всё происходит. Это помогает читать без путаницы, писать грамотно и разбирать предложения уверенно.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кто? что?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людей и животных: мама, кот, учитель, медведь. Оно отвечает на вопросы кто? и помогает сразу понять, о ком идёт речь.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Москва, лес, двор — такие слова тоже относятся к существительным. Они помогают назвать место, где что-то происходит, и делают рассказ точнее.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стол, книга, портфель, мяч тоже являются существительными. Они отвечают на вопрос что? и обозначают всё, что можно увидеть, потрогать или представить.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 числу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единственное и множественное число: стол — столы, книга — книги. Это удобно, когда нужно сказать про один предмет или сразу про несколько.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ветер, снег, тишина, радость — это тоже существительные. Они показывают не только предметы, но и явления, чувства и события вокруг нас.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какой? какая? какое?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становится ярче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мяч сразу привлекает взгляд: он не просто мяч, а именно красный. Прилагательное добавляет признак и помогает представить предмет точнее. Без него описание было бы простым, а с ним — почти как картинка.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сестра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добрая сестра создают тёплый образ. Прилагательное говорит, какая сестра, и связывается с существительным по смыслу. Так рассказ становится живым, будто герой улыбается прямо со страницы.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дерево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дерево помогает увидеть, каким именно является предмет. Прилагательное отвечает на вопросы какой? какая? какое? какие? и делает описание подробным. Благодаря ему читатель быстрее представляет то, о чём идёт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глагол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то, что делает предмет: бежит, читает, рисует. С ним в предложении сразу появляется движение, и история начинает оживать.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показывать не только действие, но и состояние: спит, радуется, сидит, молчит. Так он помогает понять, что происходит с героем или предметом.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изменение во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умеют менять форму: читал, читает, будет читать. Благодаря этому можно рассказать о прошлом, настоящем и будущем, не путая события.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помогает не повторять одно и то же слово много раз. Вместо имени можно сказать я, ты, он, она, мы или они, и речь сразу становится короче и легче.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в разговоре и в тексте. Они указывают на предмет или лицо, но делают это ненавязчиво, словно вежливый помощник, который не любит лишнего шума.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местоимения убрать, предложение часто станет тяжёлым и скучным. А с ними текст звучит естественно: одно слово заменяет другое и не даёт языку запнуться на месте.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слово вместо имени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назвать количество: один, три, семь, десять. Они отвечают на вопрос сколько? и часто встречаются там, где нужно что-то сосчитать без ошибок.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числительные показывают порядок: первый, второй, десятый. На вопрос который? они отвечают особенно уверенно, как ученик, который точно знает своё место в строю.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в счёте, датах, номерах страниц и задачах по математике. Без них трудно было бы объяснить, сколько предметов есть и в каком порядке они стоят.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Числительное: сколько и который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не называет предмет и не описывает его. Оно сообщает важную информацию о числе или порядке, поэтому в речи работает точно и аккуратно.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где, когда, как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понять, как происходит действие: быстро, тихо, весело. Оно не называет предмет, а добавляет важную подробность, поэтому предложение становится точнее и выразительнее.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отвечают на вопросы где? когда? как? куда? Слова вчера, рядом, домой, вправо подсказывают, где и когда всё случилось, будто маленький указатель на дороге.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служебные слова помогают в 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предлоги, союзы и частицы связывают слова и добавляют смысловые оттенки.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 служебные части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речи сами называют предметы, признаки, действия, числа и признаки действия. К ним относятся существительное, прилагательное, глагол, местоимение, числительное и наречие.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связывают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 частицы ничего не называют сами по себе. Зато они помогают словам дружить, соединяться и стоять в предложении на своих местах.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строят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самостоятельные и служебные части речи работают вместе, предложение получается понятным и аккуратным. Одни несут основную мысль, другие скрепляют её, как прочные скобы.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нужно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кто что называет, а кто только помогает, легче делать разбор слова. Тогда язык становится не загадкой, а интересной и понятной игрой.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задавать вопросы к словам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легче узнать, если сразу спросить его о главном. Кто? что? помогают найти существительное, а какой? какая? какое? какие? — прилагательное.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смысл, потом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глагола подходят вопросы что делает? что делал? что будет делать?, а для наречия — как? где? когда?. Такой короткий «опрос» быстро приводит к правильному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замечают, что название предмета может меняться по числу: книга — книги, дом — дома. Слово остаётся узнаваемым, но форма становится другой.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видно, что признак подстраивается под существительное: большой дом, большая книга, большое окно. Прилагательное словно «идёт в пару» с предметом.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проверяется действие. Оно может меняться по времени и числу: читает, читал, будет читать. Так рассказ показывает, что происходит сейчас, было раньше или случится потом.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путать части речи, легче понять предложение, правильно написать слово и объяснить свой выбор. Это особенно помогает на уроках и при разборе текста.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основные части речи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групп слов изучают в школьном курсе русского языка.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звучит текст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любит краски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слышны яркие прилагательные и живые глаголы. Они помогают увидеть героя, лес и чудеса почти как на картинке. Текст становится подвижным, словно сам прыгает по странице.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выбирает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важнее ясность, чем украшения. Поэтому здесь чаще встречаются существительные и точные слова, чтобы правило можно было понять без лишних догадок и пересказов.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— много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нужны не только писателю, но и читателю. Они помогают то удивлять, то объяснять, то спокойно рассказывать о важном, не путая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определения части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ученику не угадывать, а проверять слово по порядку.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«Маленький щенок быстро бежит к дому» каждое слово работает по-своему. Существительное называет героя, а прилагательное показывает его размер и делает образ понятнее.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 одном предложении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быстро добавляет важную подробность о действии. Благодаря ему мы понимаем не только что делает щенок, но и как именно он бежит.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бежит сообщает о самом действии и двигает смысл вперёд. Без него предложение было бы как велосипед без колёс — почти готово, но не поедет.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 связывает слова и помогает точно показать направление. Вместе все части речи складываются в маленькую, но очень ясную картину.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в определении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не только на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слышит похожий вопрос и торопится с ответом. Но одного вопроса мало: нужно ещё понять, что слово называет и как оно меняется.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место слова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перепутать предлог и приставку, если не читать слово в предложении целиком. Тогда помогают внимательность, смысл и небольшая проверка по соседним словам.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915" y="1685888"/>
            <a:ext cx="147713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книга, мама — это слова, которые называют предметы и людей. Они отвечают на вопросы кто? что? и часто бывают самыми заметными в 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Я, ты, они заменяют имена и не дают тексту повторяться слишком часто. С ними говорить и читать становится легче, как будто слова идут короткой дорожкой.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Зелёный, весёлый, вкусный помогают представить предмет точнее. Такие слова описывают признак и делают речь ярче, словно добавляют цвет карандашом.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В, на, под, и, но сами не называют предметы. Зато они соединяют слова и помогают предложению звучать правильно, аккуратно и понятно.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Рисует, поёт, думает показывают действие или состояние. Без них рассказ стоит на месте, а с ними сразу становится живым и подвижным.
</a:t>
            </a:r>
            <a:endParaRPr lang="en-US" sz="11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части речи, ему легче читать предложение без остановок и догадок. Каждое слово получает свою работу, а смысл текста становится яснее.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помогают в письме и чтении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части речи помогают строить фразы так, чтобы они звучали точно и красиво. Тогда мысль не прыгает, а идёт ровно, как по аккуратной дорожке.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 тоже проще: можно увидеть, где слово названо верно, а где нужна другая форма. Это делает письмо увереннее и помогает избегать смешных ошибок.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— помощники смысла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словно дружная команда: одни называют, другие описывают, третьи связывают. Если уметь задавать вопросы и замечать изменения слов, русский язык становится понятным и живым.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2026-05-22T01:37:04Z</dcterms:created>
  <dcterms:modified xsi:type="dcterms:W3CDTF">2026-05-22T01:37:04Z</dcterms:modified>
</cp:coreProperties>
</file>