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«Капиталистический Запад»: основные черты и историческое значение
</a:t>
            </a:r>
            <a:endParaRPr lang="en-US" sz="2569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рынок, демократия и технологии изменили западные страны?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мануфактур к мировому рынку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в Европе и Северной Америке сложился в XVIII–XIX веках, когда фабрики, паровые машины, банки и железные дороги резко ускорили производство и торговлю. После Второй мировой войны Запад укрепил экономическое лидерство через сотрудничество и восстановление Европы по плану Маршалла, запущенному в 1948 году, что усилило роль США и союзников в мировой экономике и политике.
</a:t>
            </a:r>
            <a:endParaRPr lang="en-US" sz="101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капиталистической системы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собственность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земля, оборудование и капитал находятся в руках частных владельцев. Именно они принимают решения о выпуске товаров, найме работников и вложении денег в развитие бизнеса.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фирм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соперничают за покупателей, поэтому стараются улучшать качество, снижать издержки и предлагать новые товары. Конкуренция заставляет рынок быстрее реагировать на спрос населения.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 и прибыли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цены складываются под влиянием спроса и предложения. Прибыль показывает, насколько успешен бизнес, и служит главным стимулом для расширения производства.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Наёмный труд и инвестиции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работает по найму и получает заработную плату. Владельцы вкладывают средства в новые здания, машины и технологии, надеясь увеличить выпуск и доход.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 заменяет рынок, но задаёт законы, собирает налоги и следит за выполнением правил. Оно защищает права граждан, поддерживает порядок и ограничивает злоупотребления бизнеса.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западного мира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страны сочетают рыночную экономику и социальные обязательства.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сильнее всего выделяются масштабом и ролью технологий, Германия — промышленностью и экспортом, а Франция и Великобритания делают больший акцент на социальных гарантиях.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банк; ОЭСР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схема, составленная по данным Всемирного банка и ОЭСР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западных стран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основу экономик, где особенно заметны деловые и цифровые отрасли, связанные с повседневными услугами и современными рабочими местами.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означает, что доходы и занятость всё чаще зависят не от заводов, а от сервиса, знаний и 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 центры капитализма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 и Франкфурт сосредоточили биржи, банки и штаб-квартиры крупных компаний. Здесь принимаются решения, которые влияют на движение капитала далеко за пределами одного государства.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удобны для международного бизнеса благодаря аэропортам, железным дорогам, портам и цифровым сетям. Быстрый обмен товарами, людьми и информацией делает их особенно важными.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Небоскрёбы, офисные центры и современные станции метро показывают плотность экономической активности. В одном районе могут соседствовать банки, консалтинговые фирмы, медиа и технологические компании.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мировой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2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стали узнаваемыми символами капитализма, потому что объединяют деньги, услуги и инновации. Через них проходит значительная часть международных сделок и инвестиций.
</a:t>
            </a:r>
            <a:endParaRPr lang="en-US" sz="11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рынка: от спроса к развитию и кризису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цикл рынка и реакцию экономики на падение спроса.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в капиталистических странах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Пенсии и пособия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западных странах государство поддерживает пожилых людей, безработных и семьи с низким доходом. Такие выплаты помогают людям переживать трудные периоды без резкого падения уровня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образование и медицинская помощь считаются важной частью социальной политики. Они дают детям шанс на будущее, а взрослым — возможность лечиться и учиться без чрезмерных затрат.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помогают сглаживать разницу в доходах между богатыми и бедными. Благодаря этому общество становится более устойчивым, а конфликты из-за бедности уменьшаются.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программ нужны налоги и большие расходы бюджета. Поэтому западные экономики часто называют смешанными: в них рынок работает, но государство активно участвует в жизни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Income Distribution Database; World Bank, сопоставление по последним доступным данным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 в западных странах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 только с рынком, но и с налогами, пособиями и доступом к образованию, которые по-разному устроены в каждой стране.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социальная поддержка и перераспределение доходов, тем ниже неравенство; поэтому североевропейские страны обычно показывают более мягкие различия.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788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681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источник силы западных стран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 готовят инженеров, врачей, программистов и исследователей. Они создают знания, которые затем переходят в бизнес, промышленность и сферу услуг.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 помогают открывать новые лекарства, материалы и методы производства. Их разработки повышают качество жизни и дают компаниям преимущество на мировом рынке.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 и идеи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 защищают изобретения и позволяют авторам получать доход от своих решений. Это стимулирует компании вкладывать деньги в новые продукты и технологии.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и инвестиции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Венчурные инвестиции поддерживают молодые компании, которые предлагают необычные решения. Так появляются сервисы, приложения и устройства, меняющие повседневную жизнь.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Силиконовая долина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в США стал символом связи науки, предпринимательства и риска. Здесь рядом работают инженеры, инвесторы и фирмы, которые быстро превращают идеи в продукты.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супермаркете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заходит в большой супермаркет и видит десятки похожих товаров: молоко, хлопья, напитки, сладости. Компании стараются выделиться упаковкой, скидками и рекламой, чтобы именно их товар попал в корзину покупателя. Выбор становится частью повседневной жизни.
</a:t>
            </a:r>
            <a:endParaRPr lang="en-US" sz="994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предлагает купить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смартфоне появляются объявления интернет-магазина: новые наушники, кроссовки, игры. Алгоритмы подбирают рекламу по интересам человека, а бренды стремятся удержать внимание обновлениями моделей. Так спрос напрямую влияет на прибыль и решения производителей.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останется на полке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плохо продаётся, магазин быстро сокращает его закупки, а компания меняет цену, дизайн или состав. На рынке остаются те товары, которые покупатели выбирают чаще всего. Поэтому массовое производство тесно связано с привычками и вкусами людей.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Потребление, реклама и культура выбора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капиталистической модели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капитализм одновременно создаёт возможности для роста и требует контроля, чтобы уменьшать социальные и экологические риски.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Капитализм даёт сильный экономический стимул, но без правил и поддержки государства усиливает разрыв в доходах и уязвимость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экономике западных стран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которые изменяли западную экономику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1929: Великая депрессия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бирж в США вызвал спад производства, рост безработицы и падение доходов. Кризис показал, что рынок может долго восстанавливаться без вмешательства государства.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нефтяные кризисы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цен на нефть привёл к удорожанию транспорта, товаров и энергии. Многие страны столкнулись со спадом производства и инфляцией.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2008: мировой финансовый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банков и рынка недвижимости быстро распространились по всему миру. Государствам пришлось поддерживать финансовую систему и помогать бизнесу.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пандемический шок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передвижение и падение спроса нарушили торговлю, услуги и занятость. Кризис снова подчеркнул роль государства и международного сотрудничества.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политика влияет на экономику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выборов до решений о налогах, бизнесе и социальных расходах, а также обратную реакцию общества и компаний.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глобализация мировой экономики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 распределяют работу между разными странами: сырьё добывают в одном регионе, детали делают в другом, а продают товар по всему миру. Это делает производство дешевле и быстрее.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компании переносят не только заводы, но и знания: стандарты качества, программное обеспечение, логистику и управленческие методы. Поэтому технологии распространяются быстрее, чем раньше.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создаёт спрос на специалистов в транспорте, финансах и связи. Но перенос производства за границу может сокращать рабочие места в старых промышленных районах.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внешнего рынка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компании продают товары в разных странах, они становятся уязвимее к кризисам, санкциям и изменениям спроса. Глобализация приносит выгоду, но усиливает взаимную зависимость экономик.
</a:t>
            </a:r>
            <a:endParaRPr lang="en-US" sz="11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ОЭСР и Всемирного банка, 2020-е годы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в западных странах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рабочих мест связана с обслуживанием людей, бизнеса и городов. Именно поэтому образование, медицина, транспорт и цифровые сервисы так важны для экономики.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главным работодателем, а промышленность и сельское хозяйство занимают меньшую долю. Это признак постиндустриальной экономики.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ответственность бизнеса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инвестируют в ветер, солнце и энергосбережение, чтобы сократить выбросы углекислого газа. Это помогает уменьшить вред для природы и снизить зависимость от нефти и газа.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стандарты для компаний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Бизнесу всё чаще приходится учитывать экологические нормы, экономить ресурсы и снижать отходы. Для многих фирм это стало частью конкурентной борьбы и репутации.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Электромобили, общественный транспорт и более чистые виды топлива постепенно меняют города. Но такой переход требует дорогой инфраструктуры, поэтому идёт неравномерно.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цене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зелёной экономики считают её необходимой, а критики напоминают о расходах для промышленности и населения. Главный вопрос — как менять систему быстро, но без резкого удара по экономике.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капиталистического Запада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957098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указывают, что богатство в западных странах распределяется неравномерно. Успех бизнеса не всегда означает, что жизнь большинства людей становится одинаково лёгкой и стабильной.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53482" y="1957674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медицинская помощь, жильё и образование стоят дорого. Из-за этого часть семей вынуждена тратить большую долю доходов на самые необходимые потребности.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2697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больших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и состоятельные группы могут сильнее влиять на политику, рекламу и общественное мнение. Это вызывает вопросы о равенстве возможностей в демократии.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00452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кино, спорт и даже повседневный отдых всё чаще подчиняются логике прибыли. Критики считают, что потребление иногда начинает вытеснять более важные ценности.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7394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конкуренция и стремление покупать новые вещи создают давление на подростков и взрослых. Поэтому свобода выбора в капитализме нередко сопровождается стрессом и ощущением гонки.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капитализма: общие черты и различия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стран показывает, что все они опираются на рынок, но по-разному сочетают его с социальной защитой и ролью государства.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стран общая рыночная основа, но степень участия государства различается: США более рыночные, а Германия и Швеция — более социальные.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ОЭСР и учебных схем по экономике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капиталистический Запад сохраняет влияние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остаются сильными благодаря рынку, науке, свободам и устойчивым институтам. Но их будущее зависит от того, смогут ли они уменьшить неравенство, переживать кризисы и развиваться без вреда для 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2026-06-01T04:53:12Z</dcterms:created>
  <dcterms:modified xsi:type="dcterms:W3CDTF">2026-06-01T04:53:12Z</dcterms:modified>
</cp:coreProperties>
</file>