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Иванович Куприн: «самый зоркий писатель»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точного взгляда, сильных чувств и нравственной правды.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вошёл в литературу эпохи, когда особенно остро звучали вопросы личности, совести и правды жизни. Его проза выросла из реального опыта и стала одним из самых человечных голосов времени.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литература рубежа веков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и их связь с творчеством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Куприна последовательно формировал его темы: военную среду, человеческое достоинство, внутренний выбор и память о родине.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Куприна
</a:t>
            </a:r>
            <a:endParaRPr lang="en-US" sz="2836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И. Куприна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годы: школа наблюдения и характер
</a:t>
            </a:r>
            <a:endParaRPr lang="en-US" sz="2947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потери и непростые условия жизни рано приучили Куприна к стойкости, внимательности и наблюдательности.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без отца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закрытом военном мире дала опыт дисциплины, иерархии и постоянного контроля над человеком.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Кадетский корпус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окончательно увидел, как строевая система влияет на характер, поведение и отношения между людьми.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училище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впечатления превратились в точные детали, психологическую достоверность и тему несвободы личности.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знал армейский быт не понаслышке: служба дала ему опыт зависимости, унижения и скрытого внутреннего протеста. Поэтому офицерский мир в повести изображён с редкой достоверностью.
</a:t>
            </a:r>
            <a:endParaRPr lang="en-US" sz="158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Армейский опыт как источник сюжета «Поединка»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Офицерская среда без прикрас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«Поединке» армия показана как пространство, где постепенно разрушаются честь, достоинство и живые человеческие отношения. Именно личный опыт делает эту критику особенно убедительной.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как замкнутая система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творчества Куприн всё шире выходит от бытовой среды к нравственным и философским вопросам.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его прозы составляют любовь, достоинство личности и социальная правда; именно они связывают разные произведения в единое художественное целое.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И. Куприна: «Олеся», «Поединок», «Гранатовый браслет», «Яма», «Суламифь»
</a:t>
            </a:r>
            <a:endParaRPr lang="en-US" sz="1235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Куприна и их тематический круг
</a:t>
            </a:r>
            <a:endParaRPr lang="en-US" sz="23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строит прозу на точной бытовой детали: предмет, жест или интонация у него сразу создают ощущение реальной жизни и конкретной среды.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говорят живой разговорной речью, а через реплики и паузы раскрываются характер, настроение и скрытая внутренняя борьба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Важнейшее для Куприна — не только событие, но и нравственный смысл поступка: внешний сюжет всегда связан с психологическим состоянием героя.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Куприна: точность детали и психологизм
</a:t>
            </a:r>
            <a:endParaRPr lang="en-US" sz="26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духовная усталость офицерской среды, где служба превращается в рутину, а человек теряет внутреннюю свободу и уважение к себе.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«Поединок»: произведение, которое принесло славу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Повесть, опубликованная в 1905 году, сразу привлекла внимание читателей своей честностью и резкой критикой армейского порядка.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восприняли «Поединок» как смелое социальное высказывание: Куприн показал армию не героически, а как систему нравственного кризиса.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6492" y="1068000"/>
            <a:ext cx="41463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любви у Куприна всегда проверяют нравственную высоту героя и его способность к человечности.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Куприна любовь редко бывает бытовой: чаще всего она становится испытанием совести, верности и внутреннего благородства.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человек в произведениях Куприна
</a:t>
            </a:r>
            <a:endParaRPr lang="en-US" sz="242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И. Куприна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редкий в литературе образ чувства, которое не требует взаимности и не ищет выгоды, оставаясь внутренне чистым и преданным.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«Гранатовый браслет»: история бескорыстной любви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светским окружением и незаметным героем подчёркивает главную мысль Куприна: истинная ценность человека не зависит от положения и внешнего блеска.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повести превращает личную историю в нравственный урок о достоинстве, самоотверженности и силе подлинного чувства.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Гранатовый браслет становится символом глубокой, скрытой любви, а музыкальный мотив Бетховена усиливает тему духовной высоты и трагической красоты.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«Олеся»: природа, свобода и трагическая хрупкость
</a:t>
            </a:r>
            <a:endParaRPr lang="en-US" sz="2268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природа не служит простым фоном: лес, тишина и сумеречный свет создают особое пространство свободы, в котором человек раскрывается естественно и без масок.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Олеся воплощает цельность, независимость и внутреннюю чистоту, но её судьба показывает, насколько хрупка такая свобода перед жестокостью предрассудков и чужой враждебности.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Куприна возникает нравственный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типичную для Куприна логику развития конфликта в «Поединке», «Олесе», «Гранатовом браслете» и «Яме».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«Яма»: социальная правда без прикрас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 мир проституции как пространство бедности, зависимости и постоянного унижения, где человеческая личность почти лишена защиты и права на достойную жизнь.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не смягчает реальность: он раскрывает механизмы эксплуатации и подчёркивает, что страдание становится нормой там, где общество отворачивается от проблемы.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остроту произведению придаёт контраст между внешним благополучием и скрытым нравственным распадом, который поддерживается равнодушием, лицемерием и молчаливым согласием окружающих.
</a:t>
            </a:r>
            <a:endParaRPr lang="en-US" sz="1341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откровенность сделала «Яму» спорной книгой, но одновременно укрепила авторитет Куприна как писателя, не боящегося говорить о тёмных сторонах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мотивы у Куприна часто переплетаются: личное чувство связано с моральным испытанием, а социальная среда — с вопросом о достоинстве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темы любви и выбора подтверждает гуманистический центр его прозы; социальная и военная проблематика усиливают этот акцент.
</a:t>
            </a:r>
            <a:endParaRPr lang="en-US" sz="1534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Куприна, представленных в презентации; точные количественные данные условны и служат для визуального сравнения тем.
</a:t>
            </a:r>
            <a:endParaRPr lang="en-US" sz="1098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Куприна в его произведениях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пишет ясно и предметно: его фразы легко воспринимаются, а точная лексика делает сцену зримо ощутимой и убедительной без лишней вычурности.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Куприна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прозы характерны живой диалог, выразительная интонация и деталь, которая сразу раскрывает характер, обстановку или скрытое напряжение между героями.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 Куприна всегда движется к психологическому смыслу: даже частный эпизод постепенно превращается в проверку совести, чести и человеческой чуткости.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1920 года Куприн жил во Франции, где ему приходилось особенно тяжело материально. Он переживал усталость, нужду и чувство оторванности от привычной культурной среды.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повседневные трудности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усилила в его творчестве мотивы утраченного дома и памяти. Даже вдали от России он продолжал мысленно возвращаться к её людям, языку и духовному опыту.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родине в поздней прозе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Эмиграция: жизнь вдали от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Куприн отличается от близких ему авторов по стилю и способу изображения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занимает самостоятельное место: он соединяет реалистическую точность, эмоциональную выразительность и интерес к внутреннему миру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Куприна среди писателей рубежа веков
</a:t>
            </a:r>
            <a:endParaRPr lang="en-US" sz="2818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художественной манеры Куприна с литературой рубежа XIX–XX веков.
</a:t>
            </a:r>
            <a:endParaRPr lang="en-US" sz="11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возвращение на родину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 — возвращение в СССР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Тяжело больной писатель вернулся в Советский Союз. К этому времени он уже почти не работал, а его возвращение воспринималось как позднее прощение и примирение.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— отъезд из России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потрясений Куприн оказался в эмиграции. Этот период стал для него временем материальной нестабильности, одиночества и особенно сильной тоски по родине.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— смерть
</a:t>
            </a:r>
            <a:pPr algn="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умер в 1938 году. Его биография завершилась, но в литературной памяти остался автор, для которого честь, сострадание и внутренняя честность были главными ценностями.
</a:t>
            </a:r>
            <a:endParaRPr lang="en-US" sz="13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Куприна называют «зорким» писателем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Куприна превращался в точное художественное видение человека и среды.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Куприн: взгляд, который видит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Куприна убеждает, что даже в самых трудных обстоятельствах человек способен сохранить честь, сострадание и достоинство; именно поэтому его проза остаётся живой и современной.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2026-05-23T17:49:43Z</dcterms:created>
  <dcterms:modified xsi:type="dcterms:W3CDTF">2026-05-23T17:49:43Z</dcterms:modified>
</cp:coreProperties>
</file>