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международных отношений 1920-1930-х гг.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тенденции послевоенных международных отношений и путь к Второй мировой.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мир пережил крах империй и народные преобразования. Версальско-Вашингтонские договоры заложили основы нового порядка, породив противоречия и усилив националистические настроения в Европе.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трансформации международных отношений после 1918 года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ограничения Лиги Наций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стала первой попыткой создать коллективный механизм предотвращения конфликтов, объединив свыше 50 стран к 1930 году. Её авторитет подрывали ограниченные полномочия и невозможность применять принуждение.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США и позднее вступление СССР, а также неприсоединение Германии в первые годы ослабили эффективность организации в поддержании мира и безопасности.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выстраивала сеть союзов в Восточной Европе, включая Малый Антанту и договоры с Польшей и Чехословакией, для противодействия возможной угрозе со стороны Германии.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получив поддержку американских кредитов, сосредоточилась на восстановлении экономической мощи и политического влияния, используя противоречия между западными державами.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обе страны стремились добиться ревизии послевоенного статуса, что усиливало напряжённость и делало мир нестабильным.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Франции и Германии в новых условиях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Локарнские соглашения 1925 года закрепили западные границы Германии, предоставив Франции гарантии безопасности и вновь открыв Германию для международного диалога и принятия в Лигу Наций.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восточные границы оставались спорными, вызывая опасения и риски региональных конфликтов, что свидетельствовало о неполной стабильности европейского порядка.
</a:t>
            </a:r>
            <a:endParaRPr lang="en-US" sz="1644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Локарнский процесс: новый этап европейских соглашений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1924 году План Дауэса облегчал выплату репараций Германией, обеспечив приток зарубежных инвестиций и финансовую стабильность, что временно снизило напряженность в Европе.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Дауэса – помощь Германии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1929 году План Юнга предложил новый механизм погашения государственных долгов, способствуя улучшению финансового климата и поддержке международного сотрудничества.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Юнга – реструктуризация долгов
</a:t>
            </a:r>
            <a:endParaRPr lang="en-US" sz="1147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сотрудничество способствовало формированию трансъевропейских компаний и увеличению инвестиций, что укрепляло экономические связи и снижало риск международных конфликтов.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трансъевропейского бизнеса
</a:t>
            </a:r>
            <a:endParaRPr lang="en-US" sz="1131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стабилизации и международное экономическое сотрудничество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ограничения как инструмент мира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Вашингтонская конференция 1921–1922 годов определила лимиты для крупнейших флотов, чтобы предотвратить морскую гонку вооружений и поддержать стабильность в Тихоокеанском регионе.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статус-кво и его сохранение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обеспечили признание существующих территориальных владений и обуздали военно-морские амбиции Японии, что способствовало сохранению статус-кво до середины 1930-х годов.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Вашингтонская система: ограничения и баланс сил на Дальнем Востоке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Муссолини в Италии в 1922 году и Гитлера в Германии в 1933 году ознаменовал рост авторитаризма и отказ от послевоенных договорённостей в пользу реваншистской политики.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резко увеличили милитаризацию, активно готовясь к территориальным захватам, что усилило напряжённость и подготовило почву для будущих вооружённых конфликтов.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тоталитарных режимов и агрессии в Европе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 предоставили генералу Франко военную помощь, включая поставки оружия и авиаудары, усиливая позиции националистов и превращая конфликт в предвестник широкой войны.
</a:t>
            </a:r>
            <a:endParaRPr lang="en-US" sz="780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Франко со стороны Оси
</a:t>
            </a:r>
            <a:endParaRPr lang="en-US" sz="1077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поставлял вооружение и отправлял добровольцев из более 50 стран для поддержки республиканцев, что усложнило международную ситуацию и выявило неспособность Лиги Наций содействовать миру.
</a:t>
            </a:r>
            <a:endParaRPr lang="en-US" sz="719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Интербригадисты и Советский Союз на стороне республиканцев
</a:t>
            </a:r>
            <a:endParaRPr lang="en-US" sz="704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Испании как международный кризис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Италии в Эфиопию в 1935 году нарушило нормы ведения международных отношений и игнорировало решения Лиги Наций по предотвращению агрессии.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организация ввела санкции, отказ ключевых держав применить силу и неэффективность мер привели к победе Италии и углублению разломов в международной системе безопасности.
</a:t>
            </a:r>
            <a:endParaRPr lang="en-US" sz="1692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Итало-эфиопская война и реакция международного сообщества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Мюнхенского соглашения 1938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позволил Германии аннексировать Судетскую область Чехословакии без сопротивления основных европейских держав. Это решение было воспринято как уступка агрессору ради сохранения мира.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политики умиротворения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противостояния усилил амбиции Гитлера и подорвал доверие к коллективным гарантиям безопасности. Мюнхенский сговор продемонстрировал слабость западных стран перед экспансией Германии.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Мюнхенский сговор: апогей политики умиротворения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Молотова–Риббентропа и его последствия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августа 1939 года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 договор о ненападении между СССР и Германией с секретными соглашениями о разделе сфер влияния в Восточной Европе.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сентября 1939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вторгается в Польшу, используя свободу действий, обеспеченную пактом, что запускает Вторую мировую войну.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Польши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и Германия проводят совместный раздел Польши, закрепляя границы согласно секретным протоколам.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реакция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осуждают соглашение, расценивая его как предательство и катализатор масштабного конфликта.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договор между Германией и Японией был направлен против Советского Союза и международного коммунистического движения, став основой для политического сотрудничества трёх держав.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Антикоминтерновский пакт 1936 года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1937—1939 годах Италия официально присоединилась к блоку Ось, что укрепило военные и дипломатические связи между тремя фашистскими режимами.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союза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Италия, Германия и Япония стремились к изменению существующего мирового порядка, расширяя сферы влияния и придерживаясь агрессивной внешней политики.
</a:t>
            </a:r>
            <a:endParaRPr lang="en-US" sz="978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 блока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блока Ось: ключевые факты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Маньчжурский инцидент и создание Маньчжоу-Го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1931 году Япония устроила провокацию в Маньчжурии, захватив территорию и создав марионеточное государство. Это нарушение международного права вызвало обострение отношений с соседями.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Китае и международная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1937 года Япония начала открытую войну с Китаем, что усилило напряжённость с США и СССР. Это способствовало формированию антияпонских альянсов и гонке вооружений в регионе.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экспансия в Азии и международные последствия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12129"/>
            <a:ext cx="4063200" cy="2006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2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промышленного производства, уровня вооружений и безработицы в ведущих странах перед Второй мировой войной демонстрирует разные темпы развития и милитаризации.
</a:t>
            </a:r>
            <a:pPr algn="l" indent="0" marL="0">
              <a:lnSpc>
                <a:spcPct val="150000"/>
              </a:lnSpc>
              <a:buNone/>
            </a:pPr>
            <a:r>
              <a:rPr lang="en-US" sz="132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2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лидировала по милитаризации и снижению безработицы, а СССР демонстрировал быстрый рост промышленности благодаря пятилетним планам.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Лиги Наций и национальные отчёты 1930-х гг.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показатели ведущих мировых держав (1930-е гг.)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1929–1933 годов вызвала массовую безработицу и резкое падение производства, существенно ухудшив уровень жизни во многих странах мира.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крах спровоцировал рост поддержки авторитарных режимов и поиск политических решений с применением силы для выхода из кризиса.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экономический кризис и его влияние на политику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искал гарантии безопасности и подписывал пакты о ненападении, однако в 1939 году изменил курс, сблизившись с Германией.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вступления СССР в Лигу Наций, подчеркивающий его стремление к участию в коллективной безопасности перед мировыми вызовами.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и внешнеполитические отчёты 1930-х годов.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ревизионистских движений в Европе требовал пересмотра границ и условий мирных договоров, что подрывало стабильность международных отношений.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и агрессия государств показывали неспособность системы коллективной безопасности эффективно реагировать на вызовы.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Неэффективность международных организаций, особенно Лиги Наций, снижала доверие к мирному урегулированию споров.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двусторонних альянсов и милитаризация подтверждали тенденцию к возврату политики силы в межгосударственных отношениях.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Версальско-Вашингтонской системы и возвращение политики силы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противоречия в международных отношениях конца 1930-х годов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блоки и взаимосвязи, отражающие напряжённость и сложность политической ситуации перед Второй мировой войной.
</a:t>
            </a:r>
            <a:endParaRPr lang="en-US" sz="10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1939 году международные структуры мира оказались разрушенными, что открыло путь к Второй мировой войне. Рост авторитаризма и политика умиротворения показали необходимость пересмотра подходов к безопасности и сотрудничеству.
</a:t>
            </a:r>
            <a:endParaRPr lang="en-US" sz="176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международных отношений 1920-1930-х годов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2026-05-11T04:42:14Z</dcterms:created>
  <dcterms:modified xsi:type="dcterms:W3CDTF">2026-05-11T04:42:14Z</dcterms:modified>
</cp:coreProperties>
</file>