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jpeg"/><Relationship Id="rId4" Type="http://schemas.openxmlformats.org/officeDocument/2006/relationships/image" Target="../media/image-16-4.jpe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140" y="213362"/>
            <a:ext cx="8502071" cy="37694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9367" y="2638425"/>
            <a:ext cx="5431304" cy="1504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78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Ромб: определение, свойства и применение в геометрии
</a:t>
            </a:r>
            <a:pPr algn="l" indent="0" marL="0">
              <a:lnSpc>
                <a:spcPct val="100000"/>
              </a:lnSpc>
              <a:buNone/>
            </a:pPr>
            <a:r>
              <a:rPr lang="en-US" sz="1155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5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Изучаем ромб: от признаков до формул и задач.
</a:t>
            </a:r>
            <a:endParaRPr lang="en-US" sz="3178" dirty="0"/>
          </a:p>
        </p:txBody>
      </p:sp>
      <p:sp>
        <p:nvSpPr>
          <p:cNvPr id="6" name="Text 1"/>
          <p:cNvSpPr txBox="1"/>
          <p:nvPr/>
        </p:nvSpPr>
        <p:spPr>
          <a:xfrm>
            <a:off x="409366" y="4496516"/>
            <a:ext cx="3853934" cy="1830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9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89447" y="0"/>
            <a:ext cx="395306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839940"/>
            <a:ext cx="4200525" cy="34636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изучать ромб в 9 классе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A653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Ромб помогает повторить свойства углов, параллельности и равенства треугольников, а также научиться доказывать, вычислять площади и отличать квадрат от других четырёхугольников.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71475" y="375657"/>
            <a:ext cx="6887515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ромба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4901929" y="2981090"/>
            <a:ext cx="1637700" cy="162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Углы ромба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ромба противоположные углы равны, а соседние всегда в сумме дают 180°. Это определение и эти свойства служат основой для дальнейших вычислений и доказательств.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2640159" y="2981090"/>
            <a:ext cx="1626300" cy="162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параллелограммом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как противоположные стороны ромба параллельны, он является частным случаем параллелограмма. Поэтому к нему применяются многие свойства параллелограммов.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321491" y="2981090"/>
            <a:ext cx="1650000" cy="162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Фигура с равными сторонами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Ромб — это четырёхугольник, у которого все четыре стороны одинаковой длины. Именно это свойство сразу отличает его от большинства других четырёхугольников.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46296" y="376906"/>
            <a:ext cx="4213822" cy="158018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371476" y="375657"/>
            <a:ext cx="4102595" cy="1502618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выглядит ромб на чертеже
</a:t>
            </a:r>
            <a:endParaRPr lang="en-US" sz="3000" dirty="0"/>
          </a:p>
        </p:txBody>
      </p:sp>
      <p:sp>
        <p:nvSpPr>
          <p:cNvPr id="10" name="Text 2"/>
          <p:cNvSpPr txBox="1"/>
          <p:nvPr/>
        </p:nvSpPr>
        <p:spPr>
          <a:xfrm>
            <a:off x="384512" y="2401066"/>
            <a:ext cx="1867335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только «алмаз»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Ромб не обязан выглядеть как привычный значок драгоценного камня: его форма зависит от величины углов и может быть более вытянутой или почти симметричной.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2580931" y="2401066"/>
            <a:ext cx="1867335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отмечают на рисунке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чертеже обычно показывают равные стороны, параллельность противоположных сторон и диагонали, которые пересекаются внутри фигуры. Эти отметки помогают быстро увидеть свойства ромба.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748594" y="2401066"/>
            <a:ext cx="1867335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Удобство для сравнения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рисунок удобно использовать, чтобы сравнивать ромб с квадратом и обычным параллелограммом, замечая, какие признаки у них общие, а какие различаются.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6903603" y="2401066"/>
            <a:ext cx="1867335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 для задач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схеме на чертеже легче находить углы, стороны и диагонали, а также объяснять, почему фигура действительно является ромбом, а не просто похожим четырёхугольником.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22719" y="1859009"/>
            <a:ext cx="6059187" cy="25532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ромба, квадрата и параллелограмма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1859011"/>
            <a:ext cx="1883795" cy="2553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какие свойства совпадают у фигур, а какие делают их разными.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Ромб ближе всего к квадрату, но отличается от него отсутствием обязательных прямых углов.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четырёхугольников из школьного курса геометрии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599648" y="1218586"/>
            <a:ext cx="4172877" cy="27063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сторон и углов ромба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2284068" y="3569838"/>
            <a:ext cx="1584900" cy="11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Применение свойств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правила помогают быстро находить неизвестные углы в задачах и проверять, соответствует ли рисунок свойствам ромба, не выполняя сложных построений.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228179" y="3569838"/>
            <a:ext cx="1572900" cy="11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Смежные углы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Соседние углы ромба всегда дополняют друг друга до 180°. Например, если один угол равен 65°, то соседний будет 115°, потому что они образуют развернутый угол.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2284068" y="1128968"/>
            <a:ext cx="1584900" cy="11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Противоположные углы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ромба противоположные углы равны между собой. Если один угол известен, то можно сразу определить второй такой же угол без дополнительных построений.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209372" y="1128968"/>
            <a:ext cx="1611300" cy="11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стороны равны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признак ромба — равенство всех его сторон. Поэтому, если известна длина одной стороны, легко найти периметр по формуле P = 4a.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46296" y="346426"/>
            <a:ext cx="4213822" cy="158018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A653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371476" y="375657"/>
            <a:ext cx="4102595" cy="1502618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Диагонали ромба и их свойства
</a:t>
            </a:r>
            <a:endParaRPr lang="en-US" sz="3000" dirty="0"/>
          </a:p>
        </p:txBody>
      </p:sp>
      <p:sp>
        <p:nvSpPr>
          <p:cNvPr id="10" name="Text 2"/>
          <p:cNvSpPr txBox="1"/>
          <p:nvPr/>
        </p:nvSpPr>
        <p:spPr>
          <a:xfrm>
            <a:off x="571037" y="2408686"/>
            <a:ext cx="1668463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Пересечение под прямым углом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Диагонали ромба пересекаются под прямым углом, то есть образуют четыре прямых угла в точке пересечения. Это одно из самых важных свойств фигуры.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2748183" y="2408686"/>
            <a:ext cx="1668463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Деление пополам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диагональ делит другую пополам, поэтому обе половины диагоналей можно использовать в вычислениях. Так удобно находить неизвестные элементы ромба.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925328" y="2408686"/>
            <a:ext cx="1668463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Равные треугольники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Диагонали разбивают ромб на два равных треугольника, а также на четыре прямоугольных треугольника. Это помогает применять признаки равенства и теорему Пифагора.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7102474" y="2408686"/>
            <a:ext cx="1668463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Практика в задачах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известны длины диагоналей, их половины можно считать катетами, а сторону ромба — гипотенузой. Поэтому диагонали часто становятся главным инструментом решения.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46" y="1688549"/>
            <a:ext cx="8399709" cy="279990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распознать ромб по признакам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достаточные признаки, по которым можно доказать, что четырёхугольник является ромбом.
</a:t>
            </a:r>
            <a:endParaRPr lang="en-US" sz="3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22027" y="2244813"/>
            <a:ext cx="6060571" cy="193403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обозначения и формулы для ромба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1935211"/>
            <a:ext cx="1883795" cy="2553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быстро вспомнить обозначения и выбрать нужную формулу для решения задачи.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Периметр выражается через сторону, а площадь удобно находить либо через диагонали, либо через сторону и высоту.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геометрии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8725" y="1440300"/>
            <a:ext cx="3654000" cy="29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30 см²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получается в примере, если диагонали равны 10 см и 6 см
</a:t>
            </a:r>
            <a:endParaRPr lang="en-US" sz="5400" dirty="0"/>
          </a:p>
        </p:txBody>
      </p:sp>
      <p:sp>
        <p:nvSpPr>
          <p:cNvPr id="5" name="Text 1"/>
          <p:cNvSpPr txBox="1"/>
          <p:nvPr/>
        </p:nvSpPr>
        <p:spPr>
          <a:xfrm>
            <a:off x="5377188" y="1720900"/>
            <a:ext cx="3040200" cy="239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A653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через диагонали быстро даёт площадь, когда известны обе диагонали. Такой способ особенно удобен в задачах на вычисление без построения.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A653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по формуле S = d₁·d₂/2 из школьного курса геометрии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64051" y="419112"/>
            <a:ext cx="4294010" cy="148445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7205094" y="2981090"/>
            <a:ext cx="1619400" cy="162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это нужно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приём помогает находить неизвестные элементы без лишних построений и длинных преобразований. Особенно он полезен в задачах, где даны диагонали, а требуется сторона или наоборот.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4901929" y="2981090"/>
            <a:ext cx="1637700" cy="162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Нахождение стороны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половины диагоналей равны 5 см и 3 см, то сторона находится так: a² = 5² + 3² = 34. Значит, a = √34 см, и весь ромб становится известным.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2655116" y="2981095"/>
            <a:ext cx="1596000" cy="162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Катеты и гипотенуза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Половины диагоналей в каждом таком треугольнике играют роль катетов, а сторона ромба становится гипотенузой. Поэтому для вычислений можно сразу применять теорему Пифагора.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321491" y="2981090"/>
            <a:ext cx="1650000" cy="162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Разбиение диагоналями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Диагонали ромба пересекаются внутри фигуры и делят её на четыре прямоугольных треугольника. Это удобно, потому что позволяет работать не с целым ромбом, а с более простой частью.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371475" y="375657"/>
            <a:ext cx="4197581" cy="155807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Ромб и прямоугольные треугольники внутри него
</a:t>
            </a:r>
            <a:endParaRPr lang="en-US" sz="3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22719" y="1859009"/>
            <a:ext cx="6059187" cy="25532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меняется вид ромба при разных углах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1859011"/>
            <a:ext cx="1883795" cy="2553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меньше острый угол, тем более вытянутой кажется фигура, но равенство сторон и свойства диагоналей сохраняются при любом наклоне.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угле 90° ромб становится квадратом; при уменьшении угла меняется только форма, а не основные свойства фигуры.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Иллюстративные значения, составленные по описанию геометрических свойств ромба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05541" y="2082714"/>
            <a:ext cx="517045" cy="45959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3871" y="2057985"/>
            <a:ext cx="445422" cy="50905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14662" y="2057985"/>
            <a:ext cx="509053" cy="509053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Признаки, по которым доказывают, что четырёхугольник — ромб
</a:t>
            </a:r>
            <a:endParaRPr lang="en-US" sz="3000" dirty="0"/>
          </a:p>
        </p:txBody>
      </p:sp>
      <p:sp>
        <p:nvSpPr>
          <p:cNvPr id="11" name="Text 2"/>
          <p:cNvSpPr txBox="1"/>
          <p:nvPr/>
        </p:nvSpPr>
        <p:spPr>
          <a:xfrm>
            <a:off x="3249631" y="2814638"/>
            <a:ext cx="2570941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Диагонали под прямым углом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диагонали четырёхугольника взаимно перпендикулярны и делят друг друга пополам, фигура обладает свойствами ромба. Такой признак часто используют в доказательствах и построениях.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384511" y="2814638"/>
            <a:ext cx="2570941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Параллелограмм с равными сторонами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четырёхугольник уже является параллелограммом и при этом две соседние стороны равны, то все его стороны оказываются равными. Это надёжный признак ромба.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6154756" y="2814638"/>
            <a:ext cx="2570941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Биссектриса диагонали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 параллелограмме одна диагональ делит углы пополам, то этот параллелограмм является ромбом. Этот признак особенно полезен, когда известны углы, а стороны не даны.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22027" y="2244813"/>
            <a:ext cx="6060571" cy="193403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1935211"/>
            <a:ext cx="1883795" cy="2553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таблице показаны простые примеры вычислений, которые чаще всего встречаются в задачах на ромб. Они помогают выбрать нужную формулу по данным условия.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ромба чаще всего используют сторону, диагонали или высоту. Если данные разные, меняется и формула вычисления.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составлены по школьным формулам ромба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Типовые задачи на ромб и их результаты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46296" y="376969"/>
            <a:ext cx="4213800" cy="158017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371476" y="375657"/>
            <a:ext cx="4102595" cy="1502618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ромба и квадрата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384512" y="2401066"/>
            <a:ext cx="2513115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Квадрат — частный случай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Квадрат можно рассматривать как особый ромб, потому что у него все стороны равны. Дополнительное отличие квадрата — все его углы прямые, то есть равны 90°.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3340518" y="2401066"/>
            <a:ext cx="2513115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каждый ромб — квадрат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ромба углы могут быть острыми и тупыми, поэтому он не обязан иметь прямые углы. Из-за этого ромб и квадрат нельзя считать одной и той же фигурой.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6257823" y="2401066"/>
            <a:ext cx="2513115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не перепутать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 задаче сказано только о равных сторонах, это ещё не означает квадрат. Нужно проверять углы и другие признаки, чтобы сделать правильный вывод о фигуре.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1650" y="1797283"/>
            <a:ext cx="2249100" cy="17571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61050" y="1797283"/>
            <a:ext cx="2249100" cy="175710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18550" y="1797283"/>
            <a:ext cx="2249100" cy="175710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384513" y="3706280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4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Узор, который легко повторять
</a:t>
            </a:r>
            <a:pPr algn="l" indent="0" marL="0">
              <a:lnSpc>
                <a:spcPct val="100000"/>
              </a:lnSpc>
              <a:buNone/>
            </a:pPr>
            <a:r>
              <a:rPr lang="en-US" sz="75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5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Ромб часто встречается в орнаментах и мозаиках, потому что его удобно многократно повторять без зазоров. Из одинаковых элементов можно быстро собрать аккуратный и ритмичный рисунок, который хорошо смотрится на плитке, тканях и декоративных панелях.
</a:t>
            </a:r>
            <a:endParaRPr lang="en-US" sz="904" dirty="0"/>
          </a:p>
        </p:txBody>
      </p:sp>
      <p:sp>
        <p:nvSpPr>
          <p:cNvPr id="9" name="Text 2"/>
          <p:cNvSpPr txBox="1"/>
          <p:nvPr/>
        </p:nvSpPr>
        <p:spPr>
          <a:xfrm>
            <a:off x="3203913" y="3706280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1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для чётких конструкций
</a:t>
            </a:r>
            <a:pPr algn="l" indent="0" marL="0">
              <a:lnSpc>
                <a:spcPct val="100000"/>
              </a:lnSpc>
              <a:buNone/>
            </a:pPr>
            <a:r>
              <a:rPr lang="en-US" sz="7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технических чертежах ромб помогает показать симметрию и порядок построения. Такая фигура легко вписывается в сетку, поэтому её используют в схемах, решётках и обозначениях, где важны точность, повторяемость и ясные линии.
</a:t>
            </a:r>
            <a:endParaRPr lang="en-US" sz="941" dirty="0"/>
          </a:p>
        </p:txBody>
      </p:sp>
      <p:sp>
        <p:nvSpPr>
          <p:cNvPr id="10" name="Text 3"/>
          <p:cNvSpPr txBox="1"/>
          <p:nvPr/>
        </p:nvSpPr>
        <p:spPr>
          <a:xfrm>
            <a:off x="6061413" y="3706280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1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Геометрия в окружающих вещах
</a:t>
            </a:r>
            <a:pPr algn="l" indent="0" marL="0">
              <a:lnSpc>
                <a:spcPct val="100000"/>
              </a:lnSpc>
              <a:buNone/>
            </a:pPr>
            <a:r>
              <a:rPr lang="en-US" sz="7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Ромбические элементы можно заметить в дорожной разметке, на ограждениях и в отдельных деталях мебели. Форма ценится не только за красоту, но и за понятную геометрию, которая делает изображение строгим и выразительным.
</a:t>
            </a:r>
            <a:endParaRPr lang="en-US" sz="941" dirty="0"/>
          </a:p>
        </p:txBody>
      </p:sp>
      <p:sp>
        <p:nvSpPr>
          <p:cNvPr id="11" name="Text 4"/>
          <p:cNvSpPr txBox="1"/>
          <p:nvPr/>
        </p:nvSpPr>
        <p:spPr>
          <a:xfrm>
            <a:off x="371475" y="375650"/>
            <a:ext cx="8408100" cy="120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Ромб в орнаментах, мозаике и технических чертежах
</a:t>
            </a:r>
            <a:endParaRPr lang="en-US" sz="3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22719" y="1859009"/>
            <a:ext cx="6059187" cy="25532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ромб часто используют в узорах и конструкциях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1859011"/>
            <a:ext cx="1883795" cy="2553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Ромб удобен для построения повторяющихся элементов: его легко вписывать в ряды, сетки и симметричные композиции. Это делает фигуру практичной в оформлении и черчении.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первом месте — простота формы и симметрия. Именно они делают ромб универсальным элементом для орнаментов, мозаик и схем.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оценка по материалу слайда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599648" y="1218586"/>
            <a:ext cx="4172877" cy="27063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изучении ромба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2284068" y="3569838"/>
            <a:ext cx="1584900" cy="11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Забытые углы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Нужно помнить, что противоположные углы ромба равны, а соседние в сумме дают 180°. Если это правило забыть, легко ошибиться при вычислениях и доказательствах.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228179" y="3569838"/>
            <a:ext cx="1572900" cy="11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Неверные диагонали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Ошибкой является утверждение, что диагонали ромба всегда равны. Это верно только для квадрата. У ромба главное другое: диагонали пересекаются под прямым углом и делят друг друга пополам.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2284068" y="1128968"/>
            <a:ext cx="1584900" cy="11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Путаница с квадратом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Равенство всех сторон ещё не делает фигуру квадратом. Для квадрата дополнительно нужны прямые углы, а у ромба они могут быть любыми, кроме специальных случаев.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209372" y="1128968"/>
            <a:ext cx="1611300" cy="11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Стереотип о форме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стоит думать, что ромб обязательно выглядит как «алмаз». Его вид зависит от углов, поэтому на чертеже он может быть и более вытянутым, и почти квадратным.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Памятка для решения задач с ромбом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2397755" y="1807896"/>
            <a:ext cx="2556293" cy="982358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Выбери формулу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подбирают нужное выражение: P = 4a, S = (d1·d2)/2 или S = a·h. Формула зависит от того, какие величины уже даны.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68955" y="3360471"/>
            <a:ext cx="2556293" cy="982358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Определи данные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внимательно читают условие и выписывают, что известно: сторону, диагонали, высоту, углы или сведения о параллелограмме.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045830" y="1807896"/>
            <a:ext cx="2556293" cy="982358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Проверь признак ромба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нужно доказать, что фигура — ромб, проверяют равенство сторон, свойства диагоналей и признаки параллелограмма. После этого делают окончательный вывод.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4217030" y="3360471"/>
            <a:ext cx="2556293" cy="982358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Используй свойства треугольников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известны диагонали, ромб удобно разбить на прямоугольные треугольники и применить теорему Пифагора для нахождения стороны или части диагонали.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71475" y="925117"/>
            <a:ext cx="5486399" cy="287535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3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Ромб: фигура, которую важно уметь узнавать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A653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Ромб соединяет простые признаки и полезные формулы: равные стороны, особые свойства диагоналей и удобные способы вычисления площади. Понимание этой фигуры помогает уверенно решать задачи и не путать её с квадратом.
</a:t>
            </a:r>
            <a:endParaRPr lang="en-US" sz="33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2026-06-03T10:48:40Z</dcterms:created>
  <dcterms:modified xsi:type="dcterms:W3CDTF">2026-06-03T10:48:40Z</dcterms:modified>
</cp:coreProperties>
</file>