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в древнерусской литературе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Житие: святой, подвиг, вера и память в древнерусской книге.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 и развивался жанр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появились на Руси после крещения и стали важной частью монастырской книжности. Они соединяли византийскую традицию с местными представлениями о святости, помогая воспитывать веру и сохранять память о духовных героях.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рассказывает о святом не как о обычном человеке, а как о носителе духовного примера. Важнее всего его вера, поступки и смысл прожитой жизни.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обычно показывают происхождение героя, его благочестивые дела, испытания, смерть и посмертные чудеса. Так читатель видит путь к святости, а не просто биографию.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жития изображается как образец христианского поведения. Его жизнь должна вызывать уважение, желание подражать и понимание того, каким древнерусская культура видела праведника.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житие
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214" y="1981698"/>
            <a:ext cx="203100" cy="180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2689" y="1990724"/>
            <a:ext cx="203100" cy="162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39789" y="1981698"/>
            <a:ext cx="203100" cy="180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483" y="1968014"/>
            <a:ext cx="181912" cy="20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64583" y="1968014"/>
            <a:ext cx="181912" cy="20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4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жанра
</a:t>
            </a:r>
            <a:endParaRPr lang="en-US" sz="2200" dirty="0"/>
          </a:p>
        </p:txBody>
      </p:sp>
      <p:sp>
        <p:nvSpPr>
          <p:cNvPr id="15" name="Text 2"/>
          <p:cNvSpPr txBox="1"/>
          <p:nvPr/>
        </p:nvSpPr>
        <p:spPr>
          <a:xfrm>
            <a:off x="273800" y="2342650"/>
            <a:ext cx="1568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жития всегда стоит вера и служение Богу. События подаются так, чтобы показать духовный смысл поступков святого, а не повседневную бытовую сторону жизни.
</a:t>
            </a:r>
            <a:endParaRPr lang="en-US" sz="1122" dirty="0"/>
          </a:p>
        </p:txBody>
      </p:sp>
      <p:sp>
        <p:nvSpPr>
          <p:cNvPr id="16" name="Text 3"/>
          <p:cNvSpPr txBox="1"/>
          <p:nvPr/>
        </p:nvSpPr>
        <p:spPr>
          <a:xfrm>
            <a:off x="1990272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Молитва и смирение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в житии обычно отличается кротостью, терпением и постоянной молитвой. Эти качества важнее внешней силы и показывают, почему его считали праведником.
</a:t>
            </a:r>
            <a:endParaRPr lang="en-US" sz="1122" dirty="0"/>
          </a:p>
        </p:txBody>
      </p:sp>
      <p:sp>
        <p:nvSpPr>
          <p:cNvPr id="17" name="Text 4"/>
          <p:cNvSpPr txBox="1"/>
          <p:nvPr/>
        </p:nvSpPr>
        <p:spPr>
          <a:xfrm>
            <a:off x="3747365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тон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звучит торжественно и уважительно. Автор подчёркивает величие героя, используя возвышенные слова, повторения и устойчивые выражения, характерные для церковной книжности.
</a:t>
            </a:r>
            <a:endParaRPr lang="en-US" sz="1089" dirty="0"/>
          </a:p>
        </p:txBody>
      </p:sp>
      <p:sp>
        <p:nvSpPr>
          <p:cNvPr id="18" name="Text 5"/>
          <p:cNvSpPr txBox="1"/>
          <p:nvPr/>
        </p:nvSpPr>
        <p:spPr>
          <a:xfrm>
            <a:off x="5504459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Библейские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Житийный текст часто опирается на образы из Библии. Такие сравнения помогают показать, что святой продолжает традицию христианских праведников прошлого.
</a:t>
            </a:r>
            <a:endParaRPr lang="en-US" sz="1096" dirty="0"/>
          </a:p>
        </p:txBody>
      </p:sp>
      <p:sp>
        <p:nvSpPr>
          <p:cNvPr id="19" name="Text 6"/>
          <p:cNvSpPr txBox="1"/>
          <p:nvPr/>
        </p:nvSpPr>
        <p:spPr>
          <a:xfrm>
            <a:off x="7261553" y="2342750"/>
            <a:ext cx="16086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как знак святости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Чудесные события в житии не случайны: они подтверждают особую благодать героя. Через них читатель понимает, что святой связан с божественной силой.
</a:t>
            </a:r>
            <a:endParaRPr lang="en-US" sz="112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житие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частей помогает увидеть путь героя от земной жизни к святости.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как идеал человека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житийного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жития обычно кроток, терпелив и милосерден. Он не стремится к славе, а выбирает служение Богу и людям, поэтому воспринимается как нравственный ориентир.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его показывают в книге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святого часто связывают с иконой, миниатюрой или рукописной страницей. Такой визуальный ряд подчёркивает уважение к герою и особую значимость его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создавались в монастырях, где трудились переписчики, книжники и образованные монахи. Именно там текст получал церковную форму и предназначался для чтения в духовной среде.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и среда создания житий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известных составителей житийной литературы называют Нестора Летописца, Епифания Премудрого и Пахомия Логофета. Их труды стали важной частью древнерусской книжности.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опирались на предания, рассказы очевидцев и церковные источники. Благодаря этому житие соединяло историческую память с религиозным пониманием жизни святого.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широкий период показывает, что жанр долго формировался и сохранял важное место в монастырской книжной культуре.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46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XI–XV века
</a:t>
            </a:r>
            <a:endParaRPr lang="en-US" sz="5468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литература XI–XV веков, житийная традиция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это время активного развития житийной традиции на Руси.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известных житий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памятника помогают увидеть, как по-разному в житии раскрывается идеал святости.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текста показывают святость через разные пути: княжеский, монашеский и наставнический. При этом каждый герой служит людям и сохраняет верность вере.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Древнерусские жития: Бориса и Глеба, Феодосия Печерского, Сергия Радонежского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чаще всего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мотивов житийных текстов древнерусской литературы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строит образ святого через повторяющиеся нравственные мотивы, а не через внешние события. Поэтому важны внутренние качества героя.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подчёркиваются смирение и подвиг: именно они делают святого примером. Чудеса и слава завершают образ, но не заменяют его основу.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82938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57000"/>
            <a:ext cx="277500" cy="22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875588"/>
            <a:ext cx="277500" cy="27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8965" y="3818450"/>
            <a:ext cx="248850" cy="284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Чудеса в житии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Исцеления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житиях чудо часто связано с исцелением больных. Святой помогает не силой оружия, а молитвой и верой, показывая, что милосердие и духовная поддержка важнее земной власти.
</a:t>
            </a:r>
            <a:endParaRPr lang="en-US" sz="1010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беде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жития приходит на помощь людям в опасности: спасает путников, защищает от голода, утешает скорбящих. Такое чудо подчёркивает, что святой остаётся близок к людям и после смерти.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Знамения после кончины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святого в тексте нередко описываются необычные знаки: благоухание, свет, чудесные сны или помощь у гроба. Эти детали подтверждают его святость для читателя.
</a:t>
            </a:r>
            <a:endParaRPr lang="en-US" sz="988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чуда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житии не похоже на сказочный фокус. Оно нужно, чтобы показать духовный смысл жизни героя и напомнить читателю: праведность важнее внешнего успеха и славы.
</a:t>
            </a:r>
            <a:endParaRPr lang="en-US" sz="10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помогают понять, какими были князья, монастыри и отношения между людьми в XI–XV веках. В них сохранялись детали о власти, служении и общественных тревогах эпохи.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и история Руси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тексты особенно ценны тем, что передают представления времени о долге, вере и подвиге. Через образ святого видно, какие качества считались достойными уважения.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житий можно узнать о войнах, пожарах, междоусобицах и других бедствиях, которые переживала Русь. Авторы показывали не только события, но и реакцию людей на них.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историков жития важны как свидетельства эпохи, хотя их нужно читать внимательно. Рядом с фактами в них всегда присутствует религиозное толкование событий.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образа первых русских святых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Князья, выбравшие смирение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Бориса и Глеба братья показаны не как воины, а как христиане, отказавшиеся от мести. Их спокойные лица на иконе подчёркивают внутреннюю силу и готовность принять страдание ради веры.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Мученики новой Руси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 гибели Бориса и Глеба в 1015 году стал для древнерусских читателей знаком святости и братской верности. На миниатюрах их часто изображают рядом, как людей, соединённых общей судьбой и общим подвигом.
</a:t>
            </a:r>
            <a:endParaRPr lang="en-US" sz="107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981" y="1898603"/>
            <a:ext cx="164438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27433"/>
            <a:ext cx="256800" cy="205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27433"/>
            <a:ext cx="256800" cy="205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Феодосий Печерский и монашеский подвиг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Феодосий не только молился, но и трудился вместе с братией. Житие показывает, что монашеская жизнь строится на постоянной работе, дисциплине и умении служить общему делу.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людях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Святой проявлял милосердие к бедным, странникам и монахам. В его образе особенно важно не высокое положение, а готовность разделить чужую нужду и помочь словом и делом.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Киево-Печерский монастырь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Феодосий стал одним из главных духовных авторитетов. Монастырь был центром книжности, где переписывали книги, учили грамоте и сохраняли память о святых.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Послушание и молитва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подчёркивает его послушание наставникам и любовь к молитве. Такой образ учит, что духовная сила рождается не из славы, а из терпения и внутренней собранности.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показан в житии как человек тихий и кроткий, но очень сильный духом. Его жизнь связывают с укреплением веры в трудное для Руси время.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Сергий Радонежский в житийной традиции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основал Троице-Сергиев монастырь, который стал важным духовным центром. Здесь Сергий не только молился, но и помогал формировать круг учеников и последователей.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житии особенно подчёркиваются его трудолюбие, простота и забота о людях. Эти качества делают его понятным и близким даже современному школьнику.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Сергия связан и с идеей единства русских земель. Он показан как наставник, который поддерживал людей словом, примером жизни и верой в общее дело.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житие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устные предания и церковная работа превращались в законченный житийный текст.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древнерусской словесности рядом с житием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признаков жанров древнерусской словесности по школьному курсу литературы
</a:t>
            </a:r>
            <a:endParaRPr lang="en-US" sz="684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жанры различаются не только по форме, но и по назначению. Житие ближе всего к религиозному наставлению.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выделяется сильнее других жанров, потому что соединяет поучение, идеал героя и духовный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жития читали и переписывали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 век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принятия христианства жития начинают активно появляться на Руси. Их читают как пример правильной христианской жизни и памяти о святых.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Монастырские мастерские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монастырях тексты переписывают от руки в рукописных книгах. Так жития сохраняются и переходят от поколения к поколению.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Жития звучат в храмах и монастырях как назидательные произведения. Слушатели видят в них образец веры, терпения и служения.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переписыванию отдельные жития дошли до нас спустя века. Они сохранили представление древнерусских людей о добре и праведности.
</a:t>
            </a:r>
            <a:endParaRPr lang="en-US" sz="100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940674"/>
            <a:ext cx="4389600" cy="10393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черты жития для запоминания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 сравним основные признаки жанра и их смысл.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соединяет духовный пример и художественный рассказ: через религиозность и чудеса читатель понимает, почему герой считается святым.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древнерусской литературы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как память о нравственном идеале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Житие сохранило для нас образ святого как человека веры, смирения и служения. Этот жанр помогает увидеть, какими ценностями жила Древняя Русь, и почему такие тексты читали веками.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2026-05-22T18:02:37Z</dcterms:created>
  <dcterms:modified xsi:type="dcterms:W3CDTF">2026-05-22T18:02:37Z</dcterms:modified>
</cp:coreProperties>
</file>