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на уроке английского языка: как понимать речь на слух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развивает понимание речи, внимание и уверенность на уроках английского.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английскую речь на слух: зачем это нужно
</a:t>
            </a:r>
            <a:endParaRPr lang="en-US" sz="263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comprehension помогает понимать живую речь в реальном темпе, улавливать смысл диалогов, объявлений и заданий, находить факты и различать говорящих. В 9 классе это особенно важно для школьной работы и ОГЭ.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понимание английской речи на слух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знает слова и устойчивые выражения, тем быстрее узнаёт смысл услышанного. Особенно помогают часто встречающиеся фразы, которые звучат почти автоматически и не требуют долгого перевода в голове.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догадка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память удерживает услышанное лишь недолго, поэтому нужно быстро связывать детали между собой. Контекст, тема и логика текста помогают догадаться о смысле даже тогда, когда часть слов остаётся незнакомой.
</a:t>
            </a:r>
            <a:endParaRPr lang="en-US" sz="885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Слуховое узнавание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знакомые звуки, сокращения и слабые формы слов в потоке речи. На уроках это помогает не теряться, когда слова звучат быстрее или иначе, чем в учебнике, и не всё произносится отчётливо.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числа, даты, время, имена собственные и ключевые слова в предложении. Именно они чаще всего становятся опорой для ответа, потому что позволяют точно понять факт, место или последовательность событий.
</a:t>
            </a:r>
            <a:endParaRPr lang="en-US" sz="9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811" y="808175"/>
            <a:ext cx="3703629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понимать английскую речь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79998" y="136754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звучит быстрее привычного, ученик не успевает выделить важные слова. Тогда смысл ускользает, даже когда отдельные фразы знакомы и уже встречались на уроках раньше.
</a:t>
            </a:r>
            <a:endParaRPr lang="en-US" sz="945" dirty="0"/>
          </a:p>
        </p:txBody>
      </p:sp>
      <p:sp>
        <p:nvSpPr>
          <p:cNvPr id="14" name="Text 3"/>
          <p:cNvSpPr txBox="1"/>
          <p:nvPr/>
        </p:nvSpPr>
        <p:spPr>
          <a:xfrm>
            <a:off x="179998" y="208484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и 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незнакомая лексема или похожие по звучанию слова могут сбить понимание текста. Ошибка часто возникает, когда слышится знакомое слово, но оно относится к другому смыслу.
</a:t>
            </a:r>
            <a:endParaRPr lang="en-US" sz="945" dirty="0"/>
          </a:p>
        </p:txBody>
      </p:sp>
      <p:sp>
        <p:nvSpPr>
          <p:cNvPr id="15" name="Text 4"/>
          <p:cNvSpPr txBox="1"/>
          <p:nvPr/>
        </p:nvSpPr>
        <p:spPr>
          <a:xfrm>
            <a:off x="179998" y="2802137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слабые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служебные слова часто произносятся слабо, а иногда сокращаются. Из-за этого фраза звучит не так, как в учебнике, и её труднее распознать с первого раза.
</a:t>
            </a:r>
            <a:endParaRPr lang="en-US" sz="945" dirty="0"/>
          </a:p>
        </p:txBody>
      </p:sp>
      <p:sp>
        <p:nvSpPr>
          <p:cNvPr id="16" name="Text 5"/>
          <p:cNvSpPr txBox="1"/>
          <p:nvPr/>
        </p:nvSpPr>
        <p:spPr>
          <a:xfrm>
            <a:off x="179998" y="3519432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волнение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Посторонний шум, напряжение перед ответом и привычка понимать каждое слово мешают сосредоточиться. В итоге ученик начинает терять общий смысл и сильнее ошибается в деталях.
</a:t>
            </a:r>
            <a:endParaRPr lang="en-US" sz="945" dirty="0"/>
          </a:p>
        </p:txBody>
      </p:sp>
      <p:sp>
        <p:nvSpPr>
          <p:cNvPr id="17" name="Text 6"/>
          <p:cNvSpPr txBox="1"/>
          <p:nvPr/>
        </p:nvSpPr>
        <p:spPr>
          <a:xfrm>
            <a:off x="179998" y="4236716"/>
            <a:ext cx="4094584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общего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пытаться переводить всё подряд, внимание быстро перегружается. Гораздо полезнее сначала уловить тему, а затем искать главные факты, не застревая на каждом незнакомом слове.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аудиотекстов в школьной практике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аудиотексты требуют разных опор при прослушивании. Это помогает заранее понимать, на что обращать внимание.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типа текста есть свои признаки: для диалога важны реплики, для объявления — точные данные, для интервью — различение фактов и мнений.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аудирования на уроках английского языка
</a:t>
            </a:r>
            <a:endParaRPr lang="en-US" sz="9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понимание речи на слух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аудирования: от первого звучания до проверки ответа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до прослушивания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тему, тип текста и формулировку вопросов. Это задаёт цель прослушивания и сразу показывает, какую информацию нужно искать.
</a:t>
            </a:r>
            <a:endParaRPr lang="en-US" sz="1025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Предсказать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вспомнить слова по теме и отметить, какие факты могут встретиться: имена, даты, время, место, числа и ключевые действия.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Настроиться на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заголовку, картинке или первым словам задания можно предположить содержание. Такая подготовка помогает быстрее ориентироваться и снижает число ошибок.
</a:t>
            </a:r>
            <a:endParaRPr lang="en-US" sz="10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опоры сильнее всего помогают при аудировании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 ключевые слова обычно дают самый быстрый доступ к смыслу, особенно когда часть текста звучит незнакомо.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 — контекст и ключевые слова; остальные элементы помогают уточнить смысл и проверить первые догадки.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практики аудирования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обращать внимание во время прослушивания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сигналы 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текста часто задаёт тему и общий настрой. Если сразу услышать ключевые слова, легче понять, о чём пойдёт речь, и не потерять нить сообщения.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выражения, слова-связки и изменение интонации помогают заметить главное. Обычно именно так говорящий выделяет важную мысль, объяснение или переход к новому факту.
</a:t>
            </a:r>
            <a:endParaRPr lang="en-US" sz="1067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заметки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слушания лучше записывать не целые предложения, а отдельные опорные элементы: число, имя, знак, место или одно-два ключевых слова. Так легче не перегрузить память.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 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отличать основную информацию от примеров и дополнительных пояснений. Примеры часто лишь уточняют смысл, а для ответа важнее факт, который связан с вопросом задания.
</a:t>
            </a:r>
            <a:endParaRPr lang="en-US" sz="10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даты, время и имена в английской речи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номера, номера комнат и другие числовые данные важно слышать точно. Ошибка даже в одной цифре может полностью изменить ответ, поэтому такие элементы нужно выделять особенно внимательно.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даты в формате 12th of May или похожие выражения. Полезно сразу различать день, месяц и порядок слов, чтобы не перепутать дату с другим фактом.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half past six или quarter to seven часто встречаются в заданиях. Здесь важно не только распознать цифры, но и правильно понять, идёт ли речь о начале, конце или длительности.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 адреса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и адреса могут звучать непривычно, особенно если произношение отличается от написания. Поэтому стоит внимательно слушать ударение, повтор и соседние слова, которые помогают распознать нужную деталь.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точных деталей показывает, что слушающий не только понял тему, но и удержал важные факты, а не отдельные случайные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формулировка по методике школьного аудирования
</a:t>
            </a:r>
            <a:endParaRPr lang="en-US" sz="896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ученик может назвать после того, как уловит основную мысль текста.
</a:t>
            </a:r>
            <a:endParaRPr lang="en-US" sz="22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при аудировании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трудности требуют особого внимания на уроках и при домашней тренировке: от распознавания звуков до удержания длинного высказывания.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мешают незнакомая лексика и быстрый темп речи; ниже, но тоже заметны ошибки в числах, датах и отрицаниях.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трудностей при аудировании; иллюстративные данные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09422"/>
            <a:ext cx="529800" cy="470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памяти и внимания на уроках английского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слушает небольшую часть текста и передаёт её своими словами. Такое упражнение помогает удерживать смысл, не цепляясь за каждое слово и не теряя последовательность событий.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Соотнесение с картинками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изображения по услышанному развивает внимание к деталям и проверяет, насколько точно ученик понял ситуацию, действующих лиц и место действия.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и повторение ряда слов или фраз укрепляет рабочую память. Постепенно становится легче удерживать в голове больше информации и быстрее восстанавливать пропущенное.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опоре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 несколькими вариантами ответа учат выделять главное и быстро реагировать на ключевые сигналы. Это особенно полезно при работе с реальным темпом речи.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68796"/>
            <a:ext cx="3408600" cy="6967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Мини-стратегии для разных типов заданий на аудирование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аудиотекст можно слушать по-разному в зависимости от формата задания и того, какую информацию нужно найти.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задания подсказывает, на что обращать внимание: на факты, порядок событий, смысловые совпадения или скрытые отрицания.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приёмы обучения аудированию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понимание после прослушивания
</a:t>
            </a:r>
            <a:endParaRPr lang="en-US" sz="271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английского языка при проверке аудирования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63" y="1218250"/>
            <a:ext cx="2088023" cy="176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313" y="1218250"/>
            <a:ext cx="2088023" cy="176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163" y="1194700"/>
            <a:ext cx="2088023" cy="176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реальной жизни используется аудирование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объявление на вокзале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слышит сообщение о платформе, времени отправления и возможной задержке. Чтобы не ошибиться, важно быстро уловить числа, названия направлений и ключевые слова, связанные с движением и временем.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новой игры с 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или дома дети слушают короткую инструкцию: что делать сначала, какие действия запрещены и когда начинается следующий этап. Здесь особенно полезно понимать порядок шагов и глаголы действия.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видео на 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ролике можно услышать совет, предупреждение или простое объяснение темы. Даже если не все слова знакомы, помогает контекст, интонация и повторяющиеся фразы, по которым легко понять общий смысл.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регулярная практика влияет на результат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упражнения дают стабильный эффект, если слушать разные типы текстов и возвращаться к сложным фрагментам несколько раз.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регулярных занятиях показатель растёт постепенно, а заметный скачок обычно появляется после нескольких недель системной тренировки.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Модельная динамика для иллюстрации регулярной практики
</a:t>
            </a:r>
            <a:endParaRPr lang="en-US" sz="9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при работе с аудированием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обстановка и подходящая громкость уменьшают лишнее напряжение. Когда ничто не отвлекает, легче сосредоточиться на смысле и быстро замечать нужные слова.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задания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 прослушивания внимательно прочитать вопросы, становится ясно, какие факты искать. Это помогает слушать целенаправленно и не терять время на случайные детали.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слов, цифра или стрелка помогают удержать информацию, пока звучит текст. Такие заметки особенно полезны, когда нужно сравнить ответы и выбрать точный вариант.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голоса и темпы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слушать не только привычное произношение, но и разные темпы речи. Так ученик быстрее привыкает к реальному английскому и меньше пугается нового звучания.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навык аудирования улучшается
</a:t>
            </a:r>
            <a:endParaRPr lang="en-US" sz="2651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числа, даты и имена распознаются точнее, значит, внимание лучше удерживает конкретную информацию. Это один из самых заметных признаков прогресса на уроках.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различаются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раньше одинаково звучащие слова путались, а теперь узнаются по контексту и интонации, аудирование становится более уверенным и осмысленным.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яснее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прослушивания можно без подсказки назвать тему текста, значит, ученик лучше выделяет смысл и не теряется из-за незнакомых слов или темпа речи.
</a:t>
            </a:r>
            <a:endParaRPr lang="en-US" sz="1173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становятся 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тревожности и более быстрая реакция показывают, что ученик привык к формату задания. Особенно это заметно в коротких диалогах и объявлениях.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становится сильнее с каждой тренировкой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речи на слух развивается, когда ученик регулярно слушает разные тексты, опирается на контекст и проверяет себя. Тогда английская речь становится понятнее и увереннее.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2026-05-31T12:44:05Z</dcterms:created>
  <dcterms:modified xsi:type="dcterms:W3CDTF">2026-05-31T12:44:05Z</dcterms:modified>
</cp:coreProperties>
</file>