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Гоголь: непонятый пророк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увидел духовные болезни общества раньше многих.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и Россия XIX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жил в эпоху крепостного права и строгой цензуры. Литература всё чаще говорила о реальной жизни, несправедливости и пороках общества, поэтому его сатира звучала особенно остро и узнаваемо.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Гоголя считают необычным писателем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умел соединять смех, странность и тревогу в одном произведении, поэтому читатель сначала улыбается, а потом начинает задумываться о человеке глубже.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часто кажутся смешными из-за речи, привычек или поступков, но за внешней нелепостью обычно скрываются одиночество и внутренняя пустота.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приём делает тексты Гоголя не просто забавными историями, а серьёзным разговором о совести, слабости и ответственности.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Гоголя и украинские истоки его творчества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и первые впечатления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родился в 1809 году в Великих Сорочинцах, на Полтавщине. С детства он видел природу, слышал народную речь и сказки, которые развивали воображение и чувство языка.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народной культуры 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это заметно особенно ясно: в них много фольклорных мотивов, ярких образов и необычных персонажей. Народная культура стала для писателя важным источником художественной силы.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407067"/>
            <a:ext cx="3856200" cy="183736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Гоголя и их темы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каждое известное произведение связано с определённой нравственной проблемой.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сюжеты у Гоголя ведут к одной цели: показать, что за комическим всегда стоит важный вопрос о человеке.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Н.В. Гоголя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у Гоголя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смешное почти никогда не остаётся только смешным: оно быстро переходит в размышление о людях и их выборе.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связаны с сатирой, страхом и одиночеством; именно они сильнее всего раскрывают характеры героев.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Н.В. Гоголя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комедия, которая разоблачает чиновников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чиновники живут в постоянном страхе перед проверкой, поэтому легко поддаются обману и сами начинают вести себя нелепо.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Хлестаков оказывается случайным человеком, но его принимают за важное лицо, потому что окружающие боятся правды и хотят выглядеть лучше.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особенно заметны ложь, взяточничество, трусость и взаимное недоверие — пороки, которые Гоголь показывает через смешные сцены.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Зрители XIX века узнавали в героях реальные черты жизни, поэтому комедия стала не только смешной, но и очень острой по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«Мёртвые души» и образ дороги в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Чичиков едет по помещичьей России и встречает разных хозяев, каждый из которых по-своему раскрывает человеческий недостаток. Так дорога становится способом показать всю страну через череду ярких характеров.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путешествие важно не только для сюжета. Оно помогает увидеть, что проблема Чичикова связана не с одним человеком, а с целым обществом, где жадность и пустота стали привычными.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Помещики в «Мёртвых душах»: сравнение характеров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помещик у Гоголя говорит не только о себе, но и о том, как по-разному может выглядеть духовная бедность.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выражены скупость и упадок, тем мрачнее образ героя; Плюшкин показывает крайнюю форму внутреннего распада.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помещиков в поэме Н.В. Гоголя «Мёртвые души»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гоголевский сюжет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мотивам многих произведений Н.В. Гоголя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0280" y="1887806"/>
            <a:ext cx="200813" cy="229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293" y="1887806"/>
            <a:ext cx="200813" cy="229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71030" y="1887806"/>
            <a:ext cx="200813" cy="229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Гоголя: живые детали и яркая речь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бытовая деталь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выбирать одну точную подробность — одежду, жест, предмет или привычку. Такая деталь сразу помогает представить героя и понять его характер без длинных объяснений.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часто пишет так, будто герои действительно говорят перед читателем. Благодаря живой интонации речь звучит естественно, а смешные и тревожные моменты становятся особенно заметными.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 Гоголя не случайны: они создают особый ритм текста и усиливают впечатление. Иногда одна и та же мысль звучит навязчиво, как настоящая слабость героя.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через речь персонажа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 и манере говорить у Гоголя легко узнать ограниченность, суетливость, важность или самодовольство. Речь становится не просто средством общения, а способом раскрыть человека.
</a:t>
            </a:r>
            <a:endParaRPr lang="en-US" sz="9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Гоголь»: взгляд на человека изнутри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показывает, что внешняя смешность часто скрывает внутреннюю пустоту. Его герои совершают нелепые поступки не случайно: за ними стоят страх, тщеславие и неумение жить по совести.
</a:t>
            </a:r>
            <a:endParaRPr lang="en-US" sz="115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интересуется не только ошибкой, но и её причиной. Поэтому в его книгах важно, как человек выбирает, что считает главным и как относится к другим людям.
</a:t>
            </a:r>
            <a:endParaRPr lang="en-US" sz="1174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«новый Гоголь» подчёркивает именно такой взгляд. Он заставляет увидеть, что нравственная проблема начинается внутри человека и затем проявляется в речи, поступках и отношениях.
</a:t>
            </a:r>
            <a:endParaRPr lang="en-US" sz="11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525372"/>
            <a:ext cx="3856200" cy="15765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и тревога в разных произведениях Гоголя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разных произведениях смешное связано с серьёзной нравственной темой.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комическое не существует само по себе: оно помогает увидеть человеческий порок, внутреннюю слабость или опасный выбор.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«Шинель» и тема маленького 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Акакий Акакиевич живёт тихо и незаметно, поэтому его легко не заметить в большом и равнодушном мире. Его судьба показывает, как уязвим человек без поддержки и уважения. 2. Повесть вызывает не только жалость, но и вопрос о том, почему люди так легко перестают замечать чужую боль.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История шинели становится для героя почти смыслом жизни, потому что она обещает ему хоть немного достоинства. 2. Когда мечта рушится, особенно ясно видны жестокость среды и одиночество человека, которому никто не помог.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 мире Гоголя: от смеха к тревоге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шкале видно, что у Гоголя смешное быстро переходит в напряжённое, а финал обычно звучит гораздо серьёзнее начала.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строит эмоции так, чтобы читатель сначала улыбнулся, а затем задумался о человеческих слабостях и их последствиях.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Н. В. Гоголя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Гоголя долго понимали не сразу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восхищались смешными сценами и необычными героями, но не всегда замечали, что за комизмом скрывается сатира на общественные пороки и духовную пустоту.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современников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видели в Гоголе только остроумного писателя, другие спорили о его взглядах на веру, мораль и роль литературы. Из-за этого смысл его книг часто упрощали.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прочтение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стало яснее, что Гоголь пишет не только о смешном, но и о совести, страхе и достоинстве человека. Именно тогда его глубина раскрылась полнее.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комической детали к серьёзному смыслу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гоголевского текста: от смешного наблюдения к нравственному выводу.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59951" y="1318279"/>
            <a:ext cx="219629" cy="2510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9937" y="2187159"/>
            <a:ext cx="219629" cy="251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59937" y="3057322"/>
            <a:ext cx="219629" cy="25100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59937" y="3927480"/>
            <a:ext cx="219629" cy="2510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Гоголь важен для школьников сегодня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51402" y="1318292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замечать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помогает внимательнее смотреть на поведение людей. Его герои показывают, как по мелким поступкам можно понять характер, привычки и настоящие намерения.
</a:t>
            </a:r>
            <a:endParaRPr lang="en-US" sz="899" dirty="0"/>
          </a:p>
        </p:txBody>
      </p:sp>
      <p:sp>
        <p:nvSpPr>
          <p:cNvPr id="12" name="Text 3"/>
          <p:cNvSpPr txBox="1"/>
          <p:nvPr/>
        </p:nvSpPr>
        <p:spPr>
          <a:xfrm>
            <a:off x="2154826" y="2187801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Видеть скрытое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за смешным часто прячутся ложь, равнодушие и высокомерие. Читатель учится не останавливаться на внешнем впечатлении и искать более глубокий смысл.
</a:t>
            </a:r>
            <a:endParaRPr lang="en-US" sz="899" dirty="0"/>
          </a:p>
        </p:txBody>
      </p:sp>
      <p:sp>
        <p:nvSpPr>
          <p:cNvPr id="13" name="Text 4"/>
          <p:cNvSpPr txBox="1"/>
          <p:nvPr/>
        </p:nvSpPr>
        <p:spPr>
          <a:xfrm>
            <a:off x="2154826" y="3057317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Развивать вкус к чтению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образы, необычные сравнения и запоминающиеся сцены делают тексты Гоголя живыми. Они помогают лучше понимать, как устроено художественное слово и зачем нужен образ.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2154826" y="3926830"/>
            <a:ext cx="1665301" cy="786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Размышлять о выборе
</a:t>
            </a:r>
            <a:pPr algn="l" indent="0" marL="0">
              <a:lnSpc>
                <a:spcPct val="115000"/>
              </a:lnSpc>
              <a:buNone/>
            </a:pPr>
            <a:r>
              <a:rPr lang="en-US" sz="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напоминают, что человек отвечает за свои поступки. Для школьника это важно, потому что помогает связывать литературу с реальной жизнью и собственным поведением.
</a:t>
            </a:r>
            <a:endParaRPr lang="en-US" sz="8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Гоголя современным читателю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почему произведения Гоголя остаются понятными и сегодня.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современен потому, что его герои и проблемы легко узнаются, а разговор о человеческом достоинстве не теряет значения.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В. Гоголя и школьная литературная традиция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как непонятый пророк русской литературы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Гоголь заставил увидеть в смешном серьёзное: страх, жадность, равнодушие и потерю совести. Его книги и сегодня учат замечать в человеке главное — выбор, достоинство и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2026-05-23T02:47:46Z</dcterms:created>
  <dcterms:modified xsi:type="dcterms:W3CDTF">2026-05-23T02:47:46Z</dcterms:modified>
</cp:coreProperties>
</file>