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А.П. Чехов и рассказ «Толстый и тонкий»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рассказ о встрече, где чин оказался сильнее дружбы.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и общество конца XIX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жил в эпоху, когда положение человека часто определяли чин и служба. В рассказе он точно показывает, как страх перед званием может разрушить обычную человеческую близость.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Завязка: неожиданная встреча на вокзале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Вокзал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Николаевском вокзале случайно встречаются два бывших гимназиста, давно не видевшие друг друга.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встречи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оживляются, вспоминают школьные годы, учителей и общих знакомых.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минуты разговора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Беседа идёт легко и тепло: между героями пока нет неловкости и напряжения.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героя в одной сцене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держится спокойно и уверенно. Он говорит без лишней важности, словно перед ним обычная дружеская встреча, а не событие особого значения.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выглядит суетливым и напряжённым. Его манеры сразу выдают неуверенность, а после узнавания чина он начинает вести себя совсем иначе.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2159531"/>
            <a:ext cx="4176900" cy="14066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Толстого и Тонкого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 не только внешний, но и внутренний контраст героев.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сохраняет достоинство, а Тонкий быстро подчиняет себя чужому положению.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А.П. Чехов, рассказ «Толстый и тонкий»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как способ показать характер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говорит просто и коротко, поэтому кажется уверенным и внутренне свободным. Его речь не меняется от того, кто стоит перед ним.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сначала разговаривает по-дружески, но затем резко переходит на торжественный и угодливый тон. Так Чехов показывает его страх и зависимость от чина.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и интонации важнее длинных описаний: по ним сразу видно, кто сохраняет равенство, а кто начинает унижаться.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сцена встречи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рассказе А.П. Чехова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5650" y="1804995"/>
            <a:ext cx="751200" cy="600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5163" y="1804995"/>
            <a:ext cx="751200" cy="600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11738" y="1744875"/>
            <a:ext cx="721200" cy="721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жены и сына Тонкого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125812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Жена и сын сначала просто сопровождают Тонкого и участвуют в обычной встрече. Их присутствие делает сцену более живой и домашней.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15243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Молчание и смущение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Тонкий начинает заискивать, близкие сразу подстраиваются под его поведение. Молчание и неловкость показывают, как быстро страх охватывает всех.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904675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Комический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послушание усиливает смешное впечатление от сцены. Чехов показывает, что раболепие выглядит нелепо не только у одного человека, но и в целой семье.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Комическое и сатирическое в рассказе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возникает из резкой смены поведения Тонкого: ещё недавно он радовался встрече, а затем начинает говорить слишком почтительно и неестественно.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использует контраст и неожиданность, чтобы сделать сцену особенно выразительной. Чем сильнее Тонкий старается угодить, тем смешнее и печальнее выглядит его поведение.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направлена на чинопочитание и потерю достоинства. Писатель осуждает не дружбу, а привычку человека ставить должность выше человеческого равенства.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сцены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как быстро меняется тон разговора в одном коротком эпизоде.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короткого подъёма настроение резко падает: именно узнавание чина ломает естественность общения.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А.П. Чехов, «Толстый и тонкий»; качественная оценка эмоциональных смен в тексте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Вокзал как место случайной встречи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Николаевский вокзал сразу задаёт ощущение краткого, почти мимолётного эпизода. Здесь люди спешат, прощаются и встречаются на ходу, поэтому разговор Толстого и Тонкого кажется особенно живым и естественным.
</a:t>
            </a:r>
            <a:endParaRPr lang="en-US" sz="1191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Предметы, которые говорят без слов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Чемоданы, узелки, дорожная усталость и внешний вид героев помогают понять их положение и состояние. Чехов не объясняет характеры напрямую, а показывает их через вещи, жесты и короткие наблюдения.
</a:t>
            </a:r>
            <a:endParaRPr lang="en-US" sz="1223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вместо длинного описания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точная подробность у Чехова заменяет целую страницу объяснений. Предметный мир не просто окружает персонажей, а подчёркивает их настроение, скромность Тонкого и уверенность Толстого.
</a:t>
            </a:r>
            <a:endParaRPr lang="en-US" sz="1230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деталь и обстановка вокзала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816458"/>
            <a:ext cx="3604200" cy="15105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в рассказе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Чехова помогают быстро раскрыть характеры и сделать сцену особенно выразительной.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приёмы работают вместе: они делают короткую сцену точной, смешной и одновременно поучительной.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А.П. Чехова «Толстый и тонкий»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рассказа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показывает, что уважение к себе не зависит от чина, должности или внешнего успеха. Человек остаётся достойным тогда, когда говорит и ведёт себя естественно.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между равными людьми рушится, если один начинает видеть в другом не старого знакомого, а только более высокое начальство. Именно тогда исчезают простота и доверие.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теряет внутреннюю свободу в тот момент, когда пугается чужого звания. Его поведение доказывает: страх перед властью может быстро изменить даже искренний разговор.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смысл рассказа в том, что человеческая ценность выше любого служебного положения. Чехов учит сохранять достоинство и уважать другого человека без унижения и лести.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Тонкий во время встречи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эмоциональных и поведенческих изменений героя в сцене на вокзале.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финала рассказа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реплика Толстого звучит коротко и жёстко. Она показывает, что герой не принимает унижения и внутренне отказывается поддерживать такую неловкую беседу.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завершается не примирением, а разоблачением слабости Тонкого. Такой финал делает основную мысль рассказа запоминающейся и очень выразительной.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резко противопоставляет прежнюю дружескую беседу и внезапное раболепие Тонкого. Из-за этого читатель особенно ясно видит, как чин разрушает живое человеческое общение.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осуждает Чехов в рассказе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заметно осуждается страх перед чином, из-за которого обычная встреча превращается в неловкую сцену.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Чинопочитание становится источником остальных слабостей и разрушает естественность общения.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рассказа А.П. Чехова «Толстый и тонкий»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516" y="1760140"/>
            <a:ext cx="750900" cy="600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128" y="1760140"/>
            <a:ext cx="750900" cy="600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116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8116" y="3206828"/>
            <a:ext cx="750900" cy="60072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рассказ понятен шестиклассникам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420874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действия строится на разговоре героев. По их словам легко понять, кто уверен в себе, а кто начинает бояться и заискивать.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659499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ситуация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старых знакомых понятна каждому школьнику. Из-за этого сюжет сразу кажется близким и не требует сложных исторических объяснений.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420874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эмоции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ясно видны радость, удивление, смущение и страх. Такие чувства легко распознать, поэтому анализ текста на уроке становится доступным.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659499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конфликт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естественного поведения и подобострастия помогает быстро увидеть главную проблему рассказа. Это делает произведение удобным для обсуждения в классе.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увидеть героев в образах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Толстого легко представить спокойным и собранным: прямая осанка, открытое лицо, свободная поза. Такой образ подчёркивает уверенность человека, который не чувствует нужды никому угождать.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Тонкий, наоборот, выглядит суетливым и напряжённым: сутулится, держит вещи слишком крепко, говорит осторожно. Визуальный контраст помогает сразу увидеть его зависимость от чужого мнения.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2159531"/>
            <a:ext cx="4176900" cy="14066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конфликт и вывод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увидеть, как устроен смысл рассказа Чехова.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короткий, но в нём ясно показано: звание не делает человека лучше, а поведение раскрывает его истинную ценность.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А.П. Чехова «Толстый и тонкий»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рассказ Чехова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«Толстый и тонкий» показывает, как быстро чин может разрушить дружеское общение. Чехов учит ценить достоинство, простоту и уважение к человеку сильнее любого звания.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2026-05-18T18:58:47Z</dcterms:created>
  <dcterms:modified xsi:type="dcterms:W3CDTF">2026-05-18T18:58:47Z</dcterms:modified>
</cp:coreProperties>
</file>