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дуги окружности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и угол в окружности связаны точным правилом.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дуги в 8 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помогают быстро решать задачи на окружность, углы и деление круга на части. Это удобный инструмент для геометрии, чертежей и круговых диаграмм без лишних измерений.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дуга окружности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окружности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 — это участок окружности между двумя точками. Она принадлежит границе круга и всегда задаётся парой концов, по которым можно определить её положение.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возможные дуги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одни и те же две точки проходят две дуги: меньшая и большая. Они различаются длиной по окружности и градусной мерой, но имеют одинаковые концы.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и большая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дуга меньше 180°, а большая — больше 180°. Такое деление удобно, когда нужно понять, какая часть окружности выбрана в условии задачи.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как особый случай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являются концами диаметра, окружность делится на две равные дуги. Каждая из них имеет градусную меру 180°, то есть образует полуокружность.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675" y="2963527"/>
            <a:ext cx="3686100" cy="1281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и соответствующая ему дуга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угла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имеет вершину в центре окружности. Его стороны пересекают окружность в двух точках, которые становятся концами соответствующей дуги.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дуги равна градусной мере центрального угла. Именно это равенство позволяет находить дуги без измерения линейкой и вычислять ответ по углу.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дугой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Дуга, заключённая между этими точками, называется соответствующей дугой центрального угла. Она показывает ту часть окружности, которую «вырезает» угол.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градусная мера дуги зависит от центрального угла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соответствующие значения совпадают: чем больше угол, тем больше дуга.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лежат на линии равенства, поэтому по центральному углу сразу находят градусную меру дуги.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градусной меры дуги в школьной геометрии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дуг и центральных углов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градусная мера дуги совпадает с градусной мерой соответствующего центрального угла.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любых указанных значений дуга и центральный угол имеют одинаковую градусную меру.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градусной меры дуги в школьной геометрии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сумма малой и большой дуги одной окружности.
</a:t>
            </a:r>
            <a:endParaRPr lang="en-US" sz="2336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меньшая дуга, вторую находят вычитанием из полной окружности. Это позволяет быстро проверять ответы и не путать выбранную дугу.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дуг окружности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градусную меру дуги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связи дуги с центральным углом и правиле для большой дуги.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Дуга, хорда и сектор окружности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 — это не внутренняя линия, а часть границы окружности. На рисунке она выглядит как изогнутый участок между двумя отмеченными точками. Именно её градусная мера связана с углами и помогает решать задачи на окружность.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на границе круга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те же две точки, но проходит внутри круга в виде прямого отрезка. Она не повторяет форму окружности, зато часто служит опорой для построений, измерений и сравнения частей фигуры.
</a:t>
            </a:r>
            <a:endParaRPr lang="en-US" sz="939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внутри окружности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ограничен двумя радиусами и дугой между ними. В задачах удобно видеть сразу все три элемента: дугу, хорду и сектор. Тогда легче понять, какая часть круга рассматривается и какие углы нужно найти.
</a:t>
            </a:r>
            <a:endParaRPr lang="en-US" sz="946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как часть круга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оборот, полуоборот и четверть оборота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оборота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оборота равна 90°. Такое значение удобно в чертежах и задачах, где окружность делят на четыре равные части или строят прямые углы.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Полуоборот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Полуоборот равен 180°. Он делит окружность на две равные части и часто появляется, когда точки на окружности являются концами диаметра.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 равен 360°. Это вся окружность целиком, поэтому именно с ним удобно сравнивать другие дуги и быстро проверять, не превышает ли ответ предел.
</a:t>
            </a:r>
            <a:endParaRPr lang="en-US" sz="10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окружности на равные дуги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одинаковых частей, тем меньше градус одной дуги. Это удобно при построении правильных фигур и разметке круга.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 получаются делением 360° на число частей. Уменьшение дуги происходит строго по формуле, без измерений линейкой.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деление полной окружности 360° на равные части.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дугами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дуги — это угол в градусах, а не длина линии по окружности. Эти величины связаны, но измеряются по-разному и в задачах не заменяют друг друга.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углы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равен соответствующей дуге, а вписанный угол составляет только половину дуги. Ошибка в выборе типа угла сразу приводит к неверному ответу.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ту дугу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одним и тем же точкам существуют малая и большая дуга. Если в условии не сказано иначе, важно проверить, какая именно дуга требуется: меньшая или дополняющая до 360°.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360°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дуга находится вычитанием из полной окружности: 360° минус малая дуга. Это особенно важно, когда ответ должен показать весь оставшийся путь по окружности.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малой и большой дуги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связаны малая и большая дуга для одних и тех же точек окружности.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малой и большой дуги всегда равна 360°. При угле 180° обе дуги совпадают, потому что это полуокружность.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малой и большой дуги окружности.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дуги в жизни и вокруг нас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часов непрерывно проходит часть окружности, и это удобно описывать через градусы. По такой модели легко понимать поворот, направление и долю полного круга.
</a:t>
            </a:r>
            <a:endParaRPr lang="en-US" sz="805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 движение стрелки
</a:t>
            </a:r>
            <a:endParaRPr lang="en-US" sz="1282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диаграммах каждая часть круга соответствует определённой дуге. Так наглядно показывают, какая доля приходится на каждый элемент, и сравнивают части между собой без длинных вычислений.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колёс, шестерёнок и спортивных разметок часто используют круговую форму. Когда нужно точно задать положение или симметрию, градусная мера дуги помогает сделать это без лишних измерений.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и повороты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дуги и вписанного угла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одному элементу найти другой в задачах на окружность.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для 8 класса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центральный угол равен 68°, то и соответствующая дуга имеет такую же градусную меру. Здесь достаточно применить основное правило без дополнительных преобразований.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дуга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малой дуге 112° большая дуга находится вычитанием из 360°: 360° − 112° = 248°. Так получают ответ для оставшейся части окружности.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части круга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окружность разделена на 5 равных частей, каждая дуга равна 72°, потому что 360° ÷ 5 = 72°. Это пример деления полной окружности на равные сектора.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вписанный угол равен 35°, соответствующая дуга вдвое больше: 35° × 2 = 70°. Здесь важно помнить, что угол всегда составляет половину дуги.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значения дуг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величины легко делят окружность на равные части и часто встречаются в чертежах, построениях и задачах на правильные многоугольники.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деление окружности, тем чаще используется значение. Поэтому особенно полезны углы 45°, 60°, 90° и 180°.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 по геометрии; типовые значения, используемые при делении окружности.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13192"/>
            <a:ext cx="267600" cy="23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13192"/>
            <a:ext cx="267600" cy="23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точные измерения дуг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модели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математических моделях и диаграммах дуги показывают доли целого. Благодаря этому легче сравнивать части круга и объяснять результаты наглядно.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навигации и моделировании движения дуги позволяют описывать поворот и направление объекта. Так проще понимать изменения положения на круговой траектории.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градусная мера дуги нужна для аккуратной разметки деталей и симметричных форм. Она помогает переносить размеры без лишних приближений.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геометрических построениях дуги помогают точно откладывать части окружности и проверять, равны ли они между собой. Это важно при работе с чертежами и циркулем.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15103"/>
            <a:ext cx="4007700" cy="19154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теме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памятка собирает основные правила, которые нужны для решения задач на дуги окружности.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объединяет все ключевые связи темы. Если помнить эти пять правил, можно быстро решать большинство стандартных задач.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 свойства дуг окружности в школьной геометрии.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дуги показывает, какую часть окружности занимает участок между двумя точками. Зная центральный или вписанный угол, можно быстро найти нужную дугу и точно решить задачу.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градусной меры дуги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2026-05-29T03:53:08Z</dcterms:created>
  <dcterms:modified xsi:type="dcterms:W3CDTF">2026-05-29T03:53:08Z</dcterms:modified>
</cp:coreProperties>
</file>