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Корея как новая индустриальная страна
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Республика Корея стала индустриальным лидером за одно поколение?
</a:t>
            </a:r>
            <a:endParaRPr lang="en-US" sz="1468" dirty="0"/>
          </a:p>
        </p:txBody>
      </p:sp>
      <p:sp>
        <p:nvSpPr>
          <p:cNvPr id="5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и новые индустриальные страны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Азии показали, как за несколько десятилетий можно пройти путь от бедности к высокотехнологичной экономике.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Республики Корея в Восточной Азии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полуострове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Корея занимает южную часть Корейского полуострова и имеет выход к Желтому и Японскому морям, что изначально создавало выгодные связи с морской торговлей.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развитие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не гарантирует успех, но может его ускорять. В случае Кореи выгодное положение стало опорой для экспорта, заимствования технологий и промышленного роста.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связность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индустриализации важны были порты, транспорт и связь между внутренними районами и побережьем. Это позволило быстро перемещать сырье, детали и готовую продукцию.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соседей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Японии и Китаю усилила значение внешних рынков. Именно региональное соседство помогло Корее встроиться в торговые и производственные цепочки Восточной Азии.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индустриального рывка Республики Корея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отражает ключевые этапы промышленного роста страны и смену ведущих отраслей.
</a:t>
            </a:r>
            <a:endParaRPr lang="en-US" sz="14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Стартовые условия после Корейской войны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Разрушенная экономика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оставила после себя разрушенные города, поврежденные предприятия и нарушенные хозяйственные связи. Для быстрого восстановления не хватало ни времени, ни ресурсов.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инфраструктура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 и транспортная сеть были сильно ослаблены, поэтому даже простое расширение производства требовало сначала восстановить дороги, энергетику и логистику.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ресурсов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зависела от внешней помощи и испытывала дефицит капитала. Это ограничивало инвестиции в новые отрасли и делало рост особенно уязвимым.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человеческого капитала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доходов и нехватка квалифицированных кадров затрудняли модернизацию. Без подготовки специалистов и накопления знаний ускорить развитие было почти невозможно.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в индустриализации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определяло приоритеты через пятилетние планы: выбирало отрасли, задавало цели и координировало распределение ресурсов. Такой подход уменьшал хаотичность и подталкивал бизнес к долгосрочным вложениям.
</a:t>
            </a:r>
            <a:endParaRPr lang="en-US" sz="788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развития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банки и административные решения власть направляла кредиты в нужные сектора. Это помогало быстро наращивать производство там, где ожидался наибольший промышленный эффект.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финансированием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рынок защищали от преждевременной внешней конкуренции, чтобы молодые предприятия успели окрепнуть. Параллельно их ориентировали на экспорт как на источник валюты и опыта.
</a:t>
            </a:r>
            <a:endParaRPr lang="en-US" sz="861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экспорт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модель делала предприятия дисциплинированными: они должны были повышать качество, снижать издержки и выдерживать международную конкуренцию. Так промышленность быстрее училась работать на глобальном уровне.
</a:t>
            </a:r>
            <a:endParaRPr lang="en-US" sz="78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рубежом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424685"/>
            <a:ext cx="4298400" cy="1080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чеболи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индустриализации Республики Корея
</a:t>
            </a:r>
            <a:endParaRPr lang="en-US" sz="1131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взаимодействия государства и крупных корпораций помогла быстро создать конкурентоспособную промышленность.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задавало направление и ресурсы, а чеболи обеспечивали скорость, масштаб и выход на мировые рынки.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3664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1164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836643"/>
            <a:ext cx="511200" cy="408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206" y="3405765"/>
            <a:ext cx="457588" cy="52295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 как основа роста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знания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математике, естественным наукам и инженерной подготовке. Именно эти дисциплины создавали основу для технологий, производства и дальнейших инноваций.
</a:t>
            </a:r>
            <a:endParaRPr lang="en-US" sz="115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труда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этика и высокий уровень дисциплины поддерживали производительность на предприятиях. В результате Корея получила кадры, способные быстро осваивать сложные технологии.
</a:t>
            </a:r>
            <a:endParaRPr lang="en-US" sz="1205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образование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стала главным каналом подготовки кадров для индустриализации. Массовое образование сформировало широкий слой грамотных людей, готовых работать в промышленности, управлении и сфере услуг.
</a:t>
            </a:r>
            <a:endParaRPr lang="en-US" sz="1139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знания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 университеты было связано с высокой конкуренцией и серьезными экзаменами. Это усиливало мотивацию, дисциплину и стремление к профессиональному росту.
</a:t>
            </a:r>
            <a:endParaRPr lang="en-US" sz="12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передача технологий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инфраструктура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ускоренно строило порты, автомагистрали и энергетические объекты. Это создавало физическую основу для массового производства и сокращало время доставки товаров к зарубежным покупателям.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зоны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зоны концентрировали предприятия рядом с транспортом, энергией и рабочей силой. Такая организация снижала издержки и упрощала кооперацию между заводами.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и адаптация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приходили через импорт оборудования, лицензии и совместное производство. Корейские компании не просто копировали решения, а постепенно дорабатывали их под собственные задачи.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 экспорт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заводов с экспортными портами позволяла быстрее отправлять продукцию на внешние рынки. Инфраструктура становилась не фоном, а частью конкурентного преимущества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Локомотивы экспорта: судостроение и металлургия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верфи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1970-е годы судостроение стало одной из ключевых отраслей корейского экспорта. Крупные верфи обеспечили стране заказы на танкеры, контейнеровозы и специализированные суда.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эффект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экспортные контракты помогли предприятиям быстро накапливать опыт, расширять производство и повышать качество. Так формировался эффект масштаба, важный для международной конкуренции.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Кластеры у моря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отраслей усилил прибрежные промышленные кластеры, особенно там, где было удобно соединять заводы, порты и транспортные узлы. Это ускоряло поставки и снижало издержки.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для индустрии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дала индустрии собственную сырьевую и технологическую опору. Производство стали поддержало судостроение, машиностроение и выпуск промышленного оборудования.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Локомотив экспорта: автомобилестроение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южнокорейский автопром опирался на лицензии и импортные узлы, осваивая базовые технологии сборки. Это дало быстрый старт, но еще не обеспечивало самостоятельной конкурентоспособности на внешних рынках.
</a:t>
            </a:r>
            <a:endParaRPr lang="en-US" sz="809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через лицензии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компании перешли к собственным конструкторским решениям, дизайну и локализации производства. Именно так возникли узнаваемые марки Hyundai и Kia, укрепившие позиции Кореи в глобальной отрасли.
</a:t>
            </a:r>
            <a:endParaRPr lang="en-US" sz="882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собственным брендам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обеспечили надежность, стандартизированное качество и умеренная цена, что особенно важно для массового потребителя. Эти преимущества помогли корейским автомобилям закрепиться в США и Европе.
</a:t>
            </a:r>
            <a:endParaRPr lang="en-US" sz="844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на мировом рынке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 стало не только отраслью продаж, но и школой промышленного развития. Оно подтолкнуло металлургию, электронику, логистику и инженерное образование, усилив всю экспортную модель страны.
</a:t>
            </a:r>
            <a:endParaRPr lang="en-US" sz="822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экономики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Локомотив экспорта: электроника, ИКТ и полупроводники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 по данным OECD, World Bank и ITU о структуре высокотехнологичного экспорта Южной Кореи; обобщение по десятилетиям.
</a:t>
            </a:r>
            <a:endParaRPr lang="en-US" sz="799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Полупроводники превратили Южную Корею в ключевого поставщика для мировой электроники. Экспорт памяти и компонентов поддерживает не только промышленность, но и технологический суверенитет страны.
</a:t>
            </a:r>
            <a:endParaRPr lang="en-US" sz="1389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полупроводников опережает общую электронику: именно память и микроэлектроника стали главным драйвером внешней торговли и технологического влияния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международная конкурентоспособность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 по исторической динамике промышленного роста Южной Кореи; обобщение на основе данных World Bank и OECD.
</a:t>
            </a:r>
            <a:endParaRPr lang="en-US" sz="799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рост производительности и расширение экспорта шли почти синхронно. Это означает, что конкурентоспособность строилась не на случайной удаче, а на системном наращивании технологического уровня.
</a:t>
            </a:r>
            <a:endParaRPr lang="en-US" sz="1304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показателя растут вместе: чем выше технологическая база, тем сильнее экспорт и прибыль компаний, а значит — устойчивее вся модель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при индустриализации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индустриализация вызвала массовый переезд населения в города. Сеул и прилегающая агломерация стали центром занятости, образования, транспорта и потребления, притягивая людей из сельских районов.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средний класс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доходов постепенно сформировал широкий средний класс. У семей появились более качественное жилье, бытовая техника и доступ к образованию, что изменило повседневные ожидания и стиль жизни.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цена успеха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сохранялась жесткая трудовая дисциплина. Длинный рабочий день, высокая нагрузка и ориентация на стабильную занятость были важной частью повседневного опыта многих работников.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мобильность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рывок усилил роль образования в карьерном росте. Конкуренция за хорошие школы и университеты стала одной из главных социальных особенностей современной Кореи.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556064"/>
            <a:ext cx="4298400" cy="1080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быстрого роста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учебной и аналитической литературы о социальной цене индустриализации Южной Кореи.
</a:t>
            </a:r>
            <a:endParaRPr lang="en-US" sz="799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индустриализации сопровождался заметными социально-экономическими перекосами: быстрый рост не означал равного распределения выгод между всеми участниками экономики.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противоречие модели — высокая эффективность крупных корпораций сочеталась с уязвимостью малого бизнеса и напряжением на рынке труда.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к реформам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1997 года показал пределы прежней модели; реформы опирались на усиление надзора, прозрачности и финансовой дисциплины.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модели развития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приоритетов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государство стало больше опираться на инновации, а не только на расширение тяжелой промышленности. Это означало переход к экономике, где ценится не объем выпуска, а создание новых решений.
</a:t>
            </a:r>
            <a:endParaRPr lang="en-US" sz="897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НИОКР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Выросла роль научно-исследовательских и опытно-конструкторских работ. Компании и университеты получили больше стимулов для разработок, патентов и совместных проектов с прикладным результатом.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новых компаний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развивались технопарки, стартапы и венчурное финансирование. Такие механизмы позволили быстрее превращать идеи в коммерческие продукты и снижать зависимость от одной-двух отраслей.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 новый уровень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стала активнее включаться в глобальные цепочки стоимости на более выгодных позициях. Теперь страна стремится не просто собирать товары, а задавать стандарты и контролировать ключевые технологии.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Южная Корея: экономика знаний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 по данным OECD, ITU и World Bank о цифровой и инновационной модели Южной Кореи.
</a:t>
            </a:r>
            <a:endParaRPr lang="en-US" sz="799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цифровая инфраструктура стали главными ресурсами роста. Страна инвестирует в исследовательские центры, роботизацию и сервисы, повышающие производительность в промышленности и сфере услуг.
</a:t>
            </a:r>
            <a:endParaRPr lang="en-US" sz="1304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элементы — исследования, связь, автоматизация и экспорт — работают как единая система экономики знаний.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корейской мягкой силы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поп-музыка превратилась в глобальный язык узнаваемости. K-pop работает не только как культурное явление, но и как рекламный канал для моды, косметики и цифровых платформ, усиливая интерес к стране.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K-pop как глобальный бренд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Корейское кино и сериалы показали, что культурный продукт может влиять на имидж государства не меньше, чем промышленный экспорт. Успешные фильмы и дорамы формируют эмоциональную связь с аудиторией по всему миру.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Экранный образ страны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Дизайн, гастрономия и туризм дополняют этот эффект, делая Южную Корею узнаваемой и привлекательной. Мягкая сила помогает продавать не только идеи и стиль жизни, но и реальные товары, от электроники до косметики.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поддержка экспорта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Корея: успех, который нужно обновлять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Южной Кореи показывает, что быстрый рывок возможен при сочетании государства, образования и экспорта, но успех требует постоянного обновления. Будущее страны зависит от ответа на демографические, технологические и внешнеэкономические вызовы.
</a:t>
            </a:r>
            <a:endParaRPr lang="en-US" sz="14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2026-07-27T03:11:28Z</dcterms:created>
  <dcterms:modified xsi:type="dcterms:W3CDTF">2026-07-27T03:11:28Z</dcterms:modified>
</cp:coreProperties>
</file>