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1: знакомство с началом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читать текст: ищем героев, место и первые подсказки.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текста особенно важно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 помогает сразу понять, кто действует, где всё происходит и чего ждать дальше. Если читать внимательно с первых строк, сюжет запоминается легче, а неожиданные события не теряются.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01888" y="1744875"/>
            <a:ext cx="5409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первую часть произведения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первые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уже подсказывает тему, а первые строки знакомят с тоном текста. По ним можно догадаться, будет ли история весёлой, серьёзной, сказочной или загадочной.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начале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обычно появляется главный персонаж. Мы узнаём, как он выглядит, чем занят и что для него сейчас важно, поэтому легче следить за его поступками.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часто видно, где происходит действие: в доме, в лесу, в школе или в сказочном мире. Эти детали помогают почувствовать настроение и понять, с чего начинается сюжет.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чтения: от названия к смыслу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название, потом замечаем героев и место действия. Затем ищем главное событие и пробуем ответить на вопрос по тексту. После этого можно сделать короткий вывод.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такой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похожа на дорожку по страницам книги. Она помогает не прыгать через важные места и видеть, как из маленьких деталей складывается понятный смысл.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обычно достаточно, чтобы быстро уловить смысл начала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литературного чтения во 2 классе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опорных слов помогает ребёнку не растеряться. Их легко запомнить, связать с картинкой и потом найти в тексте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помогает понять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идёт на урок, ищет тетрадь или опаздывает к звонку, ребёнку сразу понятна ситуация. Знакомые школьные дела делают начало текста близким и понятным. Тогда даже необычная история читается как что-то очень живое.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дом, комната или двор, читатель легко представляет место действия. К знакомым предметам сразу хочется присмотреться внимательнее. Так начало рассказа становится уютным, как любимое место после уроков.
</a:t>
            </a:r>
            <a:endParaRPr lang="en-US" sz="123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игра и маленькое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или игры герой может встретить что-то неожиданное, и это сразу вызывает интерес. Ситуация знакомая, а событие — новое. Именно поэтому чтение напоминает маленькое приключение без выхода из класса.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 в литературном чтении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читать внимательно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это? Такой вопрос помогает сразу назвать героя и не перепутать его с другими персонажами. Если ответ короткий и точный, значит, начало текста уже понятно.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происходит действие? Ответ на этот вопрос показывает место, время и обстановку. После этого легче представить картину и не потеряться в событиях.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 сначала и почему герой так поступил? Эти вопросы учат замечать порядок событий и искать причину поступка. Так чтение становится не беглым, а вдумчивым.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детали в начале рассказа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заметные признаки: цвет, размер, выражение лица, движение героя. Такие детали работают как подсказки и помогают увидеть, чем персонажи отличаются друг от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обращаем внимание на слова автора. Иногда одно точное слово показывает настроение лучше длинного объяснения и сразу настраивает на чтение всей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пробуем связать детали между собой. Если герой спешит, улыбается или удивляется, можно понять, почему именно так начинается рассказ и чего ждать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по тексту: герой или символ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Удобно, когда в начале текста есть один добрый помощник: мальчик, девочка или сказочный персонаж. Он идёт вместе с читателем, замечает подсказки и не даёт потерять нить сюжета.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проводник делает чтение спокойным и дружелюбным. С ним новый текст уже не кажется сложным, а становится похожим на игру в наблюдательность и маленькие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чтении и как они помогают учиться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пропущено слово, не стоит торопиться. Лучше перечитать строчку ещё раз и найти место, где смысл вдруг стал неполным.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назван неверно, нужно вернуться к началу и посмотреть, кто именно действует в этой части текста. Это помогает не путать персонажей.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перепутан порядок событий, выручает повторное чтение. Сначала ищем первое событие, потом следующее — и история снова становится понятной.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исправленная ошибка — это не беда, а тренировка. Так ребёнок учится читать аккуратно, замечать подсказки и увереннее понимать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первой частью текста: от названия к выводу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повторения помогают памяти удержать содержание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литературного чтения для 2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картинка, вопрос и пересказ дают ребёнку несколько опор сразу. Так начало текста запоминается легче и держится в памяти дольше.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на внимание к тексту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лишнее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начало текста и выбирает слово, которое не подходит по смыслу. Это помогает сосредоточиться на главных словах и не торопиться.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Узнать героя и 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короткому описанию нужно определить персонажа и восстановить, что было сначала. Такое задание проверяет, замечены ли подсказки автора.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верный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отвечает на простой вопрос по тексту. Небольшой успех показывает, что начало произведения уже понято правильно.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и закладка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книга раскрыта на первой странице, а яркая закладка отмечает начало. Такой образ сразу подсказывает: чтение только начинается, и важно не пропустить первые подсказки автора.
</a:t>
            </a:r>
            <a:endParaRPr lang="en-US" sz="1094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стоит у двери и будто собирается войти в новую историю. Эта сцена хорошо подходит для начала текста, потому что в ней есть ожидание, вопрос и маленькая тайна.
</a:t>
            </a:r>
            <a:endParaRPr lang="en-US" sz="1167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лесу и вопросительный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уходит в лес, а рядом заметен знак вопроса. Иллюстрация показывает, что впереди неизвестность, но рядом уже есть следы и намёки, по которым можно догадаться о смысле начала.
</a:t>
            </a:r>
            <a:endParaRPr lang="en-US" sz="993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рядом с началом произведения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84" y="1721425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197" y="1721425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первой части с продолжением текста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задаёт направление истории и подсказывает, что дальше что-то изменится. Читатель уже ждёт, какое событие сдвинет сюжет с места.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часто появляется персонаж, за которым хочется следить дальше. Его поступки и чувства становятся ключом к продолжению.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начале есть вопрос или небольшая трудность, хочется узнать, чем всё закончится. Так текст превращается в настоящее маленькое приключение.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ученика на уроке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на простые вопросы коротко и по делу: кто? где? что случилось сначала? Такие ответы помогают проверить понимание и не запутаться в событиях.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ошибок: если слово пропущено или порядок перепутан, текст можно перечитать. Исправление делает чтение точнее и добавляет уверенности, как будто в рюкзаке появился запасной карандаш.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читать внимательно, чтобы заметить героя, место и первое событие. Для начала достаточно понять общий смысл, а не ловить каждую мелочь, как бабочку с сачком.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для запоминания начала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сказке сначала появляется зайчик, потом описывается лесная полянка, а затем он находит странную шишку. Уже это маленькое событие делает историю интересной и запоминающейся.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легко пересказать своими словами: кто герой, где он оказался и что неожиданного случилось. Именно так ребёнок видит, как начало текста открывает весь рассказ.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помогают быстро понять основу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литературного чтения для 2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помнит героя, место и первое событие, он уже держит нить рассказа. Дальше читать спокойнее, потому что старт произведения понятен.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после чтения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подсказывает тему и настраивает на чтение. Иногда уже по названию можно догадаться, о чём пойдёт речь, и это очень помогает.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удержать, кто действует в начале истории. Именно с ним связаны первые события, вопросы и дальнейшие изменения в тексте.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отправная точка всего рассказа. Если его понять, продолжение читается легче, потому что уже ясно, с чего всё началось.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 — это ключ к всему произведению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помогает узнать героев, уловить настроение и заметить важные детали. Если старт понятен, читать дальше намного легче и интереснее.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2026-05-24T08:37:43Z</dcterms:created>
  <dcterms:modified xsi:type="dcterms:W3CDTF">2026-05-24T08:37:43Z</dcterms:modified>
</cp:coreProperties>
</file>