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как они влияют на жизнь человека и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 и воды задают, где удобно жить, выращивать растения и развивать производство.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показывают, насколько территория удобна для жизни и хозяйства. Их оценивают по средним температурам, осадкам, высоте над уровнем моря, наличию рек и озёр, свойствам почв и растительности. В 9 классе это связывают с населением, хозяйством и размещением отраслей.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«Природные условия»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893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87404"/>
            <a:ext cx="284700" cy="2277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природных условий
</a:t>
            </a:r>
            <a:endParaRPr lang="en-US" sz="2968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влияет на сроки посевов и созревания, на комфортность проживания и потребности в отоплении. От неё зависит, какие растения смогут выжить зимой и активно расти летом.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тепло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распределение осадков определяют, хватает ли влаги растениям без орошения. Также осадки влияют на уровень рек и риск подтоплений, влияя на хозяйственные решения.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увлажнение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задаёт, где можно строить города и дороги, а где это дорого или сложно. Перепады высот мешают транспорту и меняют условия для земледелия и разных видов хозяйства.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местности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водохранилища обеспечивают людей пресной водой. Они поддерживают рыболовство, могут служить для перевозок и помогать получать энергию, если есть подходящие условия.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определяют плодородие и урожайность, а растительность показывает, как организмам подходят климат и влага. Вместе они помогают понять, какие культуры будут развиваться лучше всего.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растительный покров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462" y="1148225"/>
            <a:ext cx="3346476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по-разному влияет на строительство, земледелие, транспорт и экономическое развитие. Главный фактор освоения территории — именно рельеф.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сильнее всего влияет на освоение: равнины удобнее для жизни и сельского хозяйства, горы — сложнее для инфраструктуры, но богаче ресурсами.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равнин и горных территорий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формируется под влиянием географической широты, удалённости от океана, движения воздушных масс и высоты местности. Поэтому в разных регионах страны отличаются температуры, длительность тёплого сезона и режим осадков.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 главный природный фактор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климат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зимы длиннее и холоднее, а на юге тепла больше. В результате в южных районах вегетационный период обычно длиннее, и растения растут дольше, чем в северных территориях.
</a:t>
            </a:r>
            <a:endParaRPr lang="en-US" sz="1597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климат по территории России
</a:t>
            </a:r>
            <a:endParaRPr lang="en-US" sz="17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месяцам видно, когда наступает тепловой максимум и сезон наибольшей влажности. Это помогает заранее планировать посевы, уход за культурами и уборку урожая.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растения чаще «останавливаются» из‑за холода, а летом используют тепло и влагу. Соотношение температуры и осадков объясняет возможности земледелия на данной территории.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климату: обобщённая модель годового хода для умеренного пояса (точные значения зависят от конкретного региона).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ход температуры и осадков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легче для расселения: там проще строить дома, прокладывать дороги и развивать крупные сельскохозяйственные районы. Меньше препятствий, значит ниже затраты на инфраструктуру.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жизнь людей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горы нередко дают людям ценные ресурсы: там встречаются месторождения полезных ископаемых и значительные водные запасы. В результате хозяйственная специализация может быть «ресурсной».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высот создают местные различия температуры и влажности даже на сравнительно небольшой территории. Поэтому условия для растений и для хозяйства меняются от долин к склонам.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труднее осваивать из‑за крутых склонов и перепадов высот. Строительство, связи и транспортные маршруты становятся сложнее и требуют дополнительных решений — от тоннелей до подъёмных путей.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и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учебную логику влияния климата и рельефа на природные компоненты и решения человека.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как ресурс и условие жизни
</a:t>
            </a:r>
            <a:endParaRPr lang="en-US" sz="2587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обеспечивают людей пресной водой, помогают развивать рыболовство и могут быть источником энергии. В некоторых местах водные пути дополняют транспорт, а берега становятся удобными для поселений.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водохранилища помогают запасать воду и регулировать водоснабжение. Это важно в периоды засухи: вода сохраняется и используется для хозяйственных нужд, поддерживая стабильность жизни и производства.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577" y="1068000"/>
            <a:ext cx="2522147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почв имеют разный запас питательных веществ и степень влажности. Поэтому выбор культур и урожайность напрямую зависят от почв.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почвы определяет набор культур, необходимость улучшения и потенциальный уровень урожайности. Улучшение почв увеличивает возможности земледелия.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их плодородие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(табличные характеристики почв)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складываются, когда одновременно совпадают климатические условия, тип почв, особенности рельефа и степень увлажнения. От этого зависит, какие растения смогут расти и какие животные найдут условия для жизни.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встречаются тундра, тайга, смешанные леса, лесостепь, степь и полупустыни. Каждая зона отличается набором растений и животных, а также характерными ландшафтами и природными ландшафтными «границами».
</a:t>
            </a:r>
            <a:endParaRPr lang="en-US" sz="134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природной зоны влияют на хозяйственное использование: способы земледелия, пастбищное содержание, заготовку леса и развитие промыслов. Поэтому одна и та же отрасль может работать по-разному в разных районах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как итог сочетания условий
</a:t>
            </a:r>
            <a:endParaRPr lang="en-US" sz="28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тренд: при меньшем тепле и недостатке влаги растительность становится разреженной, а земледелие требует особых условий и технологий.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сочетанию температуры, осадков и длины тёплого периода проще объяснить, почему в одних зонах лучше растут культурные растения, а в других — лишь устойчивые к засухе или холоду.
</a:t>
            </a:r>
            <a:endParaRPr lang="en-US" sz="1395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(обобщённые показатели), 2010-е—2020-е гг. Использована условная шкала для наглядного сравнения.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 теплу и влаге
</a:t>
            </a:r>
            <a:endParaRPr lang="en-US" sz="29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в составе природных условий
</a:t>
            </a:r>
            <a:endParaRPr lang="en-US" sz="2528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ресурсам относятся полезные ископаемые, лес, вода, почвы, животный мир, а также энергии ветра и солнечное тепло. Они «встроены» в природную среду и зависят от климата, рельефа и увлажнения.
</a:t>
            </a:r>
            <a:endParaRPr lang="en-US" sz="133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ресурсы восстанавливаются сравнительно быстро: лес можно обновлять, а воду пополняют осадки и притоки. Другие формируются веками, например месторождения полезных ископаемых, поэтому их нельзя расходовать бездумно.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помогает снижать риск истощения и загрязнения. Это означает контроль добычи, очистку воды и охрану ценных природных территорий, где ресурсы работают как единая система.
</a:t>
            </a:r>
            <a:endParaRPr lang="en-US" sz="1355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ресурсы учитывают при планировании хозяйства, уменьшаются лишние затраты. Одновременно снижается ущерб природе: меньше деградации почв, меньше потерь воды и лучше условия для будущих поколений.
</a:t>
            </a:r>
            <a:endParaRPr lang="en-US" sz="12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 приходит внезапно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дождей и быстрого таяния вода в реке поднимается за короткое время. На улицах появляются лужи и наносы, подтопляются подвалы, а дороги размываются так, что движение становится опасным. Жителям важно следить за предупреждениями служб спасения.
</a:t>
            </a:r>
            <a:endParaRPr lang="en-US" sz="1167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меняет ландшафт за дни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и сухую погоду искры от костра или грозовые разряды могут вызвать возгорание. Огонь быстро распространяется по сухой траве, дым ухудшает видимость, а лесные участки выгорают. После пожара остаются повреждённые посевы и нужда в восстановлении почвы и растительности.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явления: как выглядят последствия
</a:t>
            </a:r>
            <a:endParaRPr lang="en-US" sz="22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приспосабливается к природным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решений, которую школьная география использует для объяснения связи климата, рельефа и хозяйства.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5542" y="1148225"/>
            <a:ext cx="3704317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образ жизни зависят от природных условий конкретной территории: температуры, увлажнения, рельефа и сезонности.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проблемы решают по-разному: где холод — утепляются, где засуха — создают подачу влаги, где высоты — строят сложные маршруты, где сырость — осушают и поднимают дороги.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приспособления к разным территориям
</a:t>
            </a:r>
            <a:endParaRPr lang="en-US" sz="261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высокие показатели обычно связаны с мягкими температурами, достаточным увлажнением и плодородными почвами, что упрощает расселение и сельское хозяйство.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холоде, засухе или сложном рельефе человеку приходится тратить больше усилий и ресурсов на транспорт, воду и защиту посевов, поэтому общая «пригодность» ниже.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(обобщённая оценка по теплу, влаге и почвам), 2010-е—2020-е гг. Значения показаны условно.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природные условия наиболее благоприятны
</a:t>
            </a:r>
            <a:endParaRPr lang="en-US" sz="26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6519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16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0675" y="1205853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России от севера к югу
</a:t>
            </a:r>
            <a:endParaRPr lang="en-US" sz="2968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длинная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преобладают низкие температуры и длительный зимний период. В ряде районов распространена вечная мерзлота, поэтому строительство и хозяйство требуют особых технологий.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условия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территории чаще имеют более ровный ход температур и заметный сезонный ритм. Здесь легче вести земледелие, планировать транспорт и создавать устойчивые системы водоснабжения.
</a:t>
            </a:r>
            <a:endParaRPr lang="en-US" sz="1505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более длинный вегетационный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теплее, а сроки роста растений становятся дольше. Поэтому состав культур и способы ведения сельского хозяйства обычно отличаются от северных и центральных районов.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помогают вести сельское хозяйство: выбирают культуры, сроки посева и способы обработки почв. Также легче определять места для водохранилищ и систем орошения, чтобы поддерживать урожайность.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знания о природных условиях нужны сегодня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климата, рельефа и водного режима важно при строительстве дорог, городов, заводов и жилых домов. Тогда планирование учитывает риск подтоплений, сильных ветров и сезонных нагрузок.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природные условия нужны для охраны среды: сохранения почв, разумного использования воды и уменьшения загрязнения. Такой подход снижает природные риски и помогает поддерживать устойчивость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система: природа и хозяйство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определяют, насколько территория удобна для жизни и работы. Климат, рельеф, внутренние воды, почвы и ресурсы взаимосвязаны, поэтому учёт местности повышает успех и снижает природные риски.
</a:t>
            </a:r>
            <a:endParaRPr lang="en-US" sz="43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2026-05-13T03:37:19Z</dcterms:created>
  <dcterms:modified xsi:type="dcterms:W3CDTF">2026-05-13T03:37:19Z</dcterms:modified>
</cp:coreProperties>
</file>