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сон Веры Павловны: ключевой эпизод романа Н. Г. Чернышевского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в котором рождается образ будущего общества.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ставший событием 1860-х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«Что делать?» вышел в 1863 году в журнале «Современник» и сразу оказался в центре общественных споров. Четвёртый сон Веры Павловны подводит итог символическим видениям романа и раскрывает его утопический идеал.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четвёртого сна в композиции романа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завершает внутренний путь Веры Павловны: её личные переживания превращаются в ясное понимание того, каким может быть справедливое общество.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связывает частную судьбу героини с историей человечества, поэтому бытовой и психологический план романа переходит в философский и социальный.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отчётливо виден главный поворот текста: от зависимости и разобщённости — к свободному труду, достоинству и осмысленной общности.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39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в четвёртом сне
</a:t>
            </a:r>
            <a:endParaRPr lang="en-US" sz="2839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сна разворачивается как движение от тревожного ожидания к представлению о социальной гармонии.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света, простора и природы в сне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не отделены от человеческого быта. Зелень, вода и простор включены в повседневную жизнь, а труд и среда существуют в гармонии, а не в противостоянии.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жизни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воздух создают ощущение открытости и внутренней свободы. В этом пространстве нет мрака, тесноты и подавленности, поэтому мир воспринимается как чистый и ясный.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воздух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утопического мира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здесь распределён разумно и справедливо: он не ломает человека, а становится естественной частью достойной жизни и общей пользы.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Жилища, пространство и быт организованы так, чтобы поддерживать удобство, чистоту и человеческое достоинство, а не подчинять человека нужде.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и женщины обладают равными возможностями, поэтому личный выбор, образование и общественная активность не зависят от пола.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связан с культурой, знанием и общением, поэтому свобода не противопоставляется порядку, а укрепляет его.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52170"/>
            <a:ext cx="4843800" cy="1980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старого и нового мира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утопический мир сна противопоставлен прежнему укладу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мир построен как полная антитеза старому: он отменяет зависимость и утверждает достоинство, равенство и общественную пользу.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Н. Г. Чернышевского «Что делать?», четвёртый сон Веры Павловны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четвёртого сна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эпизода романа Н. Г. Чернышевского «Что делать?»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идеи Чернышевский делает главными для образа будущего общества.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свободы и труда показывает, что утопия строится прежде всего как нравственный и социальный проект.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вопрос в эпизоде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четвёртом сне женщина предстает не как зависимая часть семейного мира, а как самостоятельная личность, способная к образованию, труду и выбору жизненного пути.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 для мужчин и женщин становятся одним из главных признаков справедливого общества, которое Чернышевский связывает с будущим историческим обновлением.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подчёркивает: освобождение женщины невозможно без перемен во всём общественном устройстве, а не только в частной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источник счастья и достоинства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организован так, чтобы быть полезным и посильным. Он не разрушает человека, а помогает ему видеть реальный результат своих усилий и ощущать собственную значимость.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Разумная работа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показывает, что уважение к труду укрепляет солидарность. Когда каждый вносит вклад в общее благо, исчезает противопоставление между личным и общественным интересом.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резко расходится с жизнью за счёт чужих усилий. Праздность и эксплуатация в романе выглядят неестественными, потому что унижают человека и лишают его достоинства.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Противоположность праздности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этом мире не навязана извне. Она воспринимается как естественная потребность, потому что соединяет личное удовлетворение с пользой для других людей.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 необходимости и смыслу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прозрачности и ясности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свет и открытые линии архитектуры создают ощущение нравственной чистоты: в этом мире нет места лжи, страху и скрытому насилию.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пространство подчёркивает доверие между людьми и согласованность их жизни, где внешняя среда становится видимым выражением внутреннего порядка.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новое общество в сне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от общего блага к личной свободе в четвёртом сне Веры Павловны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утопия Чернышевского отличается от сказки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создаёт фантастическую форму, но его содержание опирается на реальные общественные вопросы XIX века: труд, права женщины, устройство быта и воспитание личности.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Утопия убеждает не волшебством, а логикой будущего общества, где порядок, наука и созидательный труд становятся основой человеческого счастья.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сказки, здесь нет чуда как самоцели: преобразование мира мыслится как результат разума, организации и исторической воли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эпизода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Н. Г. Чернышевского «Что делать?»; композиция и эмоциональная структура четвёртого сна Веры Павловны.
</a:t>
            </a:r>
            <a:endParaRPr lang="en-US" sz="1114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передаёт не только чувства героини, но и нарастающее ощущение смысловой ясности, которое сопровождает её видение.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сна тревога сменяется уверенностью: эмоциональный подъём соответствует утверждению идеи обновлённой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052170"/>
            <a:ext cx="4843800" cy="19802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сна и художественные средства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Н. Г. Чернышевского «Что делать?»; анализ образной системы четвёртого сна.
</a:t>
            </a:r>
            <a:endParaRPr lang="en-US" sz="1148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идеи эпизода раскрываются через устойчивые образы и композиционные решения.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работают как единый язык утопии: каждая деталь не украшает текст, а объясняет устройство будущего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Н. Г. Чернышевского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утверждает, что общество можно преобразовать не ожиданием чуда, а сознательной деятельностью людей, основанной на разуме, труде и дисциплине.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счастье в романе не отделяется от общего блага: человек реализует себя полноценно только в справедливом и солидарном мире.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сон соединяет публицистическую убеждённость автора с художественным образом будущего, который показан не отвлечённо, а как достижимая перспектива.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самым эпизод становится не вставной фантазией, а выражением главной мысли романа о преобразующей силе сознательной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эпизод важен для современного школьника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помогает задуматься о выборе жизненного пути, ответственности за свой труд и о том, почему равные права и уважение к личности остаются актуальными.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особенно важно увидеть, что общественный порядок влияет на образование, возможности самореализации и чувство собственного достоинства каждого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во всех четырёх снах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Н. Г. Чернышевского «Что делать?»; сопоставление мотивов четырёх снов Веры Павловны.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мотивы постепенно накапливаются и усложняются, а четвёртый сон собирает их в наиболее целостную картину.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сон усиливает мотивы труда и переустройства, поэтому воспринимается как вершина всего цикла сновидений.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части сновидений наиболее полно соединяются утопия, социальный идеал и философия разума, поэтому эпизод определяет общее звучание романа.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Н. Г. Чернышевского «Что делать?»; композиция цикла снов Веры Павловны.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становится вершиной всего цикла и концентратом главной идеи романа.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части сновидений наиболее полно соединяются утопия, социальный идеал и философия разума, поэтому эпизод определяет общее звучание романа.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сон как ключ к роману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сон Веры Павловны показывает, как из личного переживания вырастает образ справедливого будущего. Он помогает понять главную мысль романа о свободе, труде и человеческом достоинстве.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2026-05-19T21:24:03Z</dcterms:created>
  <dcterms:modified xsi:type="dcterms:W3CDTF">2026-05-19T21:24:03Z</dcterms:modified>
</cp:coreProperties>
</file>