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9150" y="1089275"/>
            <a:ext cx="3903300" cy="2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Module 6. Round the Clock: время в английском языке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359150" y="360000"/>
            <a:ext cx="38781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482298" y="36353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называть время, части суток и распорядок дня по-английски.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70" y="1751575"/>
            <a:ext cx="2601860" cy="28104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600" y="453400"/>
            <a:ext cx="73737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время важно в английском
</a:t>
            </a:r>
            <a:endParaRPr lang="en-US" sz="3331" dirty="0"/>
          </a:p>
        </p:txBody>
      </p:sp>
      <p:sp>
        <p:nvSpPr>
          <p:cNvPr id="6" name="Text 1"/>
          <p:cNvSpPr txBox="1"/>
          <p:nvPr/>
        </p:nvSpPr>
        <p:spPr>
          <a:xfrm>
            <a:off x="3960525" y="1988425"/>
            <a:ext cx="4705500" cy="16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встречается в расписании, на телефоне, в билетах и в разговорах о планах. Если вы умеете спрашивать и называть время, легче понимать уроки, повседневные фразы и задания о daily routine.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 выражения, которые нужны для темы времени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23850" y="21595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темы времени нужны clock, watch, time, hour, minute, second, а также morning, afternoon, evening и night. Эти слова помогают говорить не только о часах, но и о части суток.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23850" y="16402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слова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409213" y="21595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часы обычно называют с помощью o’clock, половину часа — half past, а четверть часа — quarter past и quarter to. Эти устойчивые выражения часто звучат в школьных диалогах и заданиях.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409213" y="16402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времени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294588" y="21595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 путать day и night, morning и evening, потому что они обозначают разные отрезки дня. В английской речи это помогает точнее говорить о режиме, событиях и привычках.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6294588" y="16402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суток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1972688" y="39277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выражениях времени часто встречаются at, in и on: at 7 o’clock, in the morning, at night. Правильный предлог делает фразу естественной и помогает избежать типичных ошибок.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1972688" y="34084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с временем
</a:t>
            </a:r>
            <a:endParaRPr lang="en-US" sz="1400" dirty="0"/>
          </a:p>
        </p:txBody>
      </p:sp>
      <p:sp>
        <p:nvSpPr>
          <p:cNvPr id="18" name="Text 10"/>
          <p:cNvSpPr txBox="1"/>
          <p:nvPr/>
        </p:nvSpPr>
        <p:spPr>
          <a:xfrm>
            <a:off x="4858063" y="39277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этой теме часто используются the time, the lesson, the break, the bus и the alarm clock. Такие слова легко связать с реальной школьной жизнью и ежедневным расписанием.
</a:t>
            </a:r>
            <a:endParaRPr lang="en-US" sz="1000" dirty="0"/>
          </a:p>
        </p:txBody>
      </p:sp>
      <p:sp>
        <p:nvSpPr>
          <p:cNvPr id="19" name="Text 11"/>
          <p:cNvSpPr txBox="1"/>
          <p:nvPr/>
        </p:nvSpPr>
        <p:spPr>
          <a:xfrm>
            <a:off x="4858063" y="34084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лексика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516" y="1574700"/>
            <a:ext cx="3470217" cy="281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сказать время по-английски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показаны самые частые способы назвать время в устной речи.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Английское время часто читается устойчивыми сочетаниями, а не только цифрами. Особенно полезны o’clock, past, to, quarter и half.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61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лексика по теме Time and Daily Routine
</a:t>
            </a:r>
            <a:endParaRPr lang="en-US" sz="116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8300" y="1424527"/>
            <a:ext cx="4116600" cy="154774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9150" y="1424527"/>
            <a:ext cx="4116600" cy="154774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Циферблат и цифровые часы в английской теме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845100" y="3777276"/>
            <a:ext cx="3699900" cy="8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аналоговых часов есть часовая, минутная и секундная стрелки, поэтому по ним удобно учиться определять положение времени. Метки 12, 3, 6 и 9 особенно помогают быстро ориентироваться и понимать, где находятся стрелки.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386350" y="3281250"/>
            <a:ext cx="31587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на циферблате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535950" y="3777276"/>
            <a:ext cx="3699900" cy="8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экране цифровых часов время выглядит как 6:30, а в разговоре его часто говорят как half past six. Такое сопоставление помогает соединить число, картинку и устную английскую фразу в одной теме.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1077200" y="3281250"/>
            <a:ext cx="31587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момент — два способа записи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назвать время по-английски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чтения времени с часов и минут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Распорядок дня ученика и английские названия времени суток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помогает связать части суток с привычными делами: подъёмом, школой, домашними заданиями и отдыхом.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распорядка дня школьника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насыщенная часть дня — morning и afternoon; night связан прежде всего со сном и отдыхом.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9150" y="360000"/>
            <a:ext cx="71097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фразы для разговора о времени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94225" y="17576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простой вопрос звучит так: What time is it? На него отвечают коротко: It’s eight o’clock. Такие фразы нужны на уроке, дома и в любых повседневных разговорах.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884750" y="14978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Спрашиваем время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4225" y="26033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рассказать о распорядке дня, используют What time do you get up? и I get up at seven o’clock. Здесь важно запомнить, что время обычно ставится с предлогом at.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884750" y="23435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 о привычках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94225" y="34490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события тоже описывают по времени: School starts at half past eight, We have lunch at one o’clock. Такие предложения помогают говорить о дне понятно и без длинных объяснений.
</a:t>
            </a:r>
            <a:endParaRPr lang="en-US" sz="800" dirty="0"/>
          </a:p>
        </p:txBody>
      </p:sp>
      <p:sp>
        <p:nvSpPr>
          <p:cNvPr id="15" name="Text 7"/>
          <p:cNvSpPr txBox="1"/>
          <p:nvPr/>
        </p:nvSpPr>
        <p:spPr>
          <a:xfrm>
            <a:off x="884750" y="31892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Расписание дня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494225" y="42947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вечерних дел подходят фразы I go to bed at nine thirty и at night. Они показывают, как время связано с привычками, отдыхом и подготовкой ко сну.
</a:t>
            </a:r>
            <a:endParaRPr lang="en-US" sz="800" dirty="0"/>
          </a:p>
        </p:txBody>
      </p:sp>
      <p:sp>
        <p:nvSpPr>
          <p:cNvPr id="17" name="Text 9"/>
          <p:cNvSpPr txBox="1"/>
          <p:nvPr/>
        </p:nvSpPr>
        <p:spPr>
          <a:xfrm>
            <a:off x="884750" y="40349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Вечерний режим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4602" y="1345200"/>
            <a:ext cx="3134897" cy="227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Ежедневные дела и время на английском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коротко описать день с помощью времени и простых глаголов.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daily routine для 5 класса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Распорядок дня удобно описывать короткими фразами с at, а время легко запоминается через повторяющиеся школьные действия.
</a:t>
            </a:r>
            <a:endParaRPr lang="en-US" sz="162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2820966"/>
            <a:ext cx="8428500" cy="19589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7800" y="360000"/>
            <a:ext cx="84285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 и PM: как обозначают утро и вечер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357800" y="1838425"/>
            <a:ext cx="196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 показывает время от полуночи до полудня, а PM — от полудня до полуночи. Это удобная система для электронных часов, расписаний и билетов на английском языке.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357800" y="1369020"/>
            <a:ext cx="196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означают AM и PM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2513043" y="1838425"/>
            <a:ext cx="196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7:00 AM обычно соответствует seven in the morning, а 1:00 PM — one in the afternoon. Так проще понять, к какой части суток относится время без дополнительных объяснений.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2513043" y="1369020"/>
            <a:ext cx="196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и день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668293" y="1838425"/>
            <a:ext cx="196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8:00 PM читается как eight in the evening, а 12:00 AM — midnight. Эти слова помогают отличать обычный вечер от полуночи и делают запись времени точнее.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4668293" y="1369020"/>
            <a:ext cx="196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и особые моменты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6823193" y="1838425"/>
            <a:ext cx="196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12:00 PM часто используют noon, а для 12:00 AM — midnight. Эти слова полезны, потому что уменьшают путаницу между двумя одинаковыми значениями числа 12.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6823193" y="1369020"/>
            <a:ext cx="196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Полдень и полночь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времена в школьном дне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часы чаще всего звучат на уроках и в расписании, поэтому их удобно запоминать сразу в английской форме.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учебной темы «Round the Clock»; данные для иллюстрации условные.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 фиксированные моменты дня: начало уроков, перемены, обед и сон. Именно они формируют базовую лексику темы.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950" y="1929125"/>
            <a:ext cx="452400" cy="452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61800" y="1924325"/>
            <a:ext cx="346500" cy="46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1750" y="1974365"/>
            <a:ext cx="452400" cy="3619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69175" y="3502175"/>
            <a:ext cx="404250" cy="462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972325" y="3552215"/>
            <a:ext cx="452400" cy="36192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9150" y="360000"/>
            <a:ext cx="84258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Полдень, полночь и особые слова времени
</a:t>
            </a:r>
            <a:endParaRPr lang="en-US" sz="2700" dirty="0"/>
          </a:p>
        </p:txBody>
      </p:sp>
      <p:sp>
        <p:nvSpPr>
          <p:cNvPr id="14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5" name="Text 2"/>
          <p:cNvSpPr txBox="1"/>
          <p:nvPr/>
        </p:nvSpPr>
        <p:spPr>
          <a:xfrm>
            <a:off x="535950" y="2434300"/>
            <a:ext cx="22905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Noon обозначает полдень и помогает избежать путаницы с 12:00 PM. Это короткое и точное слово часто встречается в расписаниях, описаниях дня и простых школьных текстах.
</a:t>
            </a:r>
            <a:endParaRPr lang="en-US" sz="996" dirty="0"/>
          </a:p>
        </p:txBody>
      </p:sp>
      <p:sp>
        <p:nvSpPr>
          <p:cNvPr id="16" name="Text 3"/>
          <p:cNvSpPr txBox="1"/>
          <p:nvPr/>
        </p:nvSpPr>
        <p:spPr>
          <a:xfrm>
            <a:off x="1077200" y="1938275"/>
            <a:ext cx="17493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Noon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3408850" y="2434300"/>
            <a:ext cx="22905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Midnight означает полночь и обычно заменяет 12:00 AM. Такое обозначение удобно в разговорах о сне, позднем возвращении домой и ночных событиях.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3950100" y="1938275"/>
            <a:ext cx="17493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Midnight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6281750" y="2434300"/>
            <a:ext cx="22905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Morning и afternoon показывают, какая часть дня имеется в виду. Они помогают правильно выбрать выражение для уроков, завтрака, обеда и других дневных дел.
</a:t>
            </a:r>
            <a:endParaRPr lang="en-US" sz="1000" dirty="0"/>
          </a:p>
        </p:txBody>
      </p:sp>
      <p:sp>
        <p:nvSpPr>
          <p:cNvPr id="20" name="Text 7"/>
          <p:cNvSpPr txBox="1"/>
          <p:nvPr/>
        </p:nvSpPr>
        <p:spPr>
          <a:xfrm>
            <a:off x="6823000" y="1938275"/>
            <a:ext cx="17493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Morning и afternoon
</a:t>
            </a:r>
            <a:endParaRPr lang="en-US" sz="1400" dirty="0"/>
          </a:p>
        </p:txBody>
      </p:sp>
      <p:sp>
        <p:nvSpPr>
          <p:cNvPr id="21" name="Text 8"/>
          <p:cNvSpPr txBox="1"/>
          <p:nvPr/>
        </p:nvSpPr>
        <p:spPr>
          <a:xfrm>
            <a:off x="4845100" y="4012150"/>
            <a:ext cx="22905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Early morning, late evening и at night делают описание режима дня точнее. Такие выражения помогают рассказать, когда именно происходит действие, без длинного объяснения.
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5386350" y="3516125"/>
            <a:ext cx="17493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Уточняющие фразы
</a:t>
            </a:r>
            <a:endParaRPr lang="en-US" sz="1400" dirty="0"/>
          </a:p>
        </p:txBody>
      </p:sp>
      <p:sp>
        <p:nvSpPr>
          <p:cNvPr id="23" name="Text 10"/>
          <p:cNvSpPr txBox="1"/>
          <p:nvPr/>
        </p:nvSpPr>
        <p:spPr>
          <a:xfrm>
            <a:off x="1972325" y="4012150"/>
            <a:ext cx="22905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Evening и night различают вечер и ночь. В английском языке особенно важно помнить, что at night употребляется чаще, чем in night.
</a:t>
            </a:r>
            <a:endParaRPr lang="en-US" sz="1000" dirty="0"/>
          </a:p>
        </p:txBody>
      </p:sp>
      <p:sp>
        <p:nvSpPr>
          <p:cNvPr id="24" name="Text 11"/>
          <p:cNvSpPr txBox="1"/>
          <p:nvPr/>
        </p:nvSpPr>
        <p:spPr>
          <a:xfrm>
            <a:off x="2513575" y="3516125"/>
            <a:ext cx="17493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Evening и night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перевести цифровое время в английскую фразу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 стандартных моделях чтения времени в английском языке и примерах для 6:00, 6:15, 6:30 и 6:45.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800" y="360000"/>
            <a:ext cx="84285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Числа, которые нужны для времени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25600" y="3702813"/>
            <a:ext cx="3788700" cy="7878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15 в теме времени обычно связано со словом quarter, а 30 — со словом half. Эти слова используют вместо обычного счёта минут.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25596" y="3290394"/>
            <a:ext cx="3158400" cy="2740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Quarter и half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836100" y="3702813"/>
            <a:ext cx="3788700" cy="7878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ten, twenty, thirty, forty и fifty нужны, чтобы быстро читать время по минутам. Они встречаются в расписаниях, заданиях и повседневных фразах.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836096" y="3290394"/>
            <a:ext cx="3158400" cy="2740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десятки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25600" y="2028363"/>
            <a:ext cx="3788700" cy="7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чтения часов по-английски сначала нужны числа от 1 до 12. Они помогают назвать полный час и правильно выбрать следующее или текущее число.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525596" y="1615944"/>
            <a:ext cx="3158400" cy="2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 — 1–12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4836100" y="2028363"/>
            <a:ext cx="3788700" cy="7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пяти минут часто идут выражения ten past, twenty past, twenty-five past, а также five to, ten to, twenty to и twenty-five to.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4836096" y="1615944"/>
            <a:ext cx="3158400" cy="2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Минуты десятками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778" y="1574700"/>
            <a:ext cx="3285695" cy="281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назывании времени по-английски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частые затруднения и помогает быстро сверить правильную форму, когда нужно назвать время в устной или письменной речи.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всего связаны с минутами, предлогами и частью суток. Если проверять эти три элемента, время читается точнее и увереннее.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29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учебной темы «Round the Clock» и правилам употребления времени в английском языке.
</a:t>
            </a:r>
            <a:endParaRPr lang="en-US" sz="102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дня пятиклассника по времени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распределение помогает увидеть, сколько времени остаётся на отдых, и подобрать для каждого дела точную английскую фразу.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Схематичная модель для учебной презентации; часы приведены ориентировочно.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времени занимает сон, а школа и домашние дела образуют стабильную часть дня. Это удобно для описания личного расписания.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2820891"/>
            <a:ext cx="2682000" cy="19591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4675" y="2820891"/>
            <a:ext cx="2682000" cy="19591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913" y="2820891"/>
            <a:ext cx="2682000" cy="195911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Устройства, которые показывают время каждый день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357800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Наручные и настенные часы по-разному выглядят, но показывают одно и то же время. На циферблате можно увидеть стрелки и сразу связать их с фразой quarter past two или half past six.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57800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Часы на руке и на стене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104675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Будильник, табло в транспорте и экран в классе напоминают, что время окружает нас весь день. Один и тот же момент можно увидеть как 2:15 PM, quarter past two и 14:15.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104675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дороге и дома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3231238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Телефон, планшет и компьютер чаще показывают время цифрами. Это удобно для чтения 14:15 или 8:30 p.m., а затем можно произнести то же самое по-английски вслух, не меняя значения.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3231238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 телефона и компьютера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составить свой режим дня на английском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превратить личный распорядок в простой timetable с точными английскими фразами и временем.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6650" y="1412720"/>
            <a:ext cx="380100" cy="434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9500" y="3239995"/>
            <a:ext cx="434400" cy="43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0000" y="1412720"/>
            <a:ext cx="434400" cy="43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0000" y="3239995"/>
            <a:ext cx="434400" cy="434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умение говорить о времени важно на уроке английского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357800" y="1914650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Расписание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84750" y="2344575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читать время помогает понимать уроки, перемены и начало занятий. Ребёнок быстрее ориентируется в расписании и увереннее отвечает на вопросы о школьном дне.
</a:t>
            </a:r>
            <a:endParaRPr lang="en-US" sz="1119" dirty="0"/>
          </a:p>
        </p:txBody>
      </p:sp>
      <p:sp>
        <p:nvSpPr>
          <p:cNvPr id="11" name="Text 4"/>
          <p:cNvSpPr txBox="1"/>
          <p:nvPr/>
        </p:nvSpPr>
        <p:spPr>
          <a:xfrm>
            <a:off x="357800" y="3741925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Письменные задания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84750" y="4171850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письме время нужно для рассказа о режиме дня, письма о привычках и простых описаний событий. Здесь особенно полезны at, o’clock, half past и quarter to.
</a:t>
            </a:r>
            <a:endParaRPr lang="en-US" sz="1179" dirty="0"/>
          </a:p>
        </p:txBody>
      </p:sp>
      <p:sp>
        <p:nvSpPr>
          <p:cNvPr id="13" name="Text 6"/>
          <p:cNvSpPr txBox="1"/>
          <p:nvPr/>
        </p:nvSpPr>
        <p:spPr>
          <a:xfrm>
            <a:off x="4668300" y="1914650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Диалоги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5195250" y="2344575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коротких разговорах часто спрашивают What time is it? или What time do you…?. Знание времени делает ответы короткими, точными и естественными.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4668300" y="3741925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Лексическая база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5195250" y="4171850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времени соединяет числа, части суток и повседневные действия. Поэтому она помогает лучше запомнить слова и использовать их в разных заданиях без лишних подсказок.
</a:t>
            </a:r>
            <a:endParaRPr lang="en-US" sz="111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500" y="1177075"/>
            <a:ext cx="3561900" cy="28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модуля: время по-английски в жизни пятиклассника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5193900" y="1436550"/>
            <a:ext cx="3591000" cy="22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время можно читать по цифрам и по английским выражениям, выбирать between o’clock, past и to, а также уверенно говорить о своём дне с помощью at и AM/PM.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2026-05-30T10:23:30Z</dcterms:created>
  <dcterms:modified xsi:type="dcterms:W3CDTF">2026-05-30T10:23:30Z</dcterms:modified>
</cp:coreProperties>
</file>