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 отрезков хорд и секущих окружности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хорд, секущих и касательной: AK·KB = CK·KD, PA·PB = PC·PD, PT² = PA·PB.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9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«Окружность» и логическое продолжение темы о хордах, касательных, секущих и центральных углах. Здесь свойства связываются с подобием треугольников, отношениями отрезков и уравнениями. Формулы помогают решать без линейки.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 на чертеже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радиус и отрезки, которые «лежат» в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отмечают центр окружности и радиус: они задают положение и «масштаб» фигуры. Хорда соединяет две точки окружности, поэтому целиком лежит внутри круга. Это важно при выборе формулы.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и внешние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пересекает окружность в двух точках и поэтому имеет внутренний участок и две внешние части (если точка задана снаружи). Касательная касается окружности в одной точке. Подписи к точкам показывают, какие отрезки входят в произведения.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пересекающихся хордах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хорды окружности пересекаются в точке K внутри окружности, то выполняется равенство AK·KB = CK·KD. Произведение отрезков первой хорды равно произведению отрезков второй.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позволяет находить неизвестный отрезок: достаточно знать три из четырех величин, участвующих в произведениях. Это особенно удобно, когда на чертеже числа даны частями, а не целиком.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применяется только в случае, когда точка пересечения находится внутри окружности. Если пересечение расположено иначе, меняются геометрические условия и правило уже не работает.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геометрии получить равенство произведений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рассуждений для случая пересекающихся хорд в точке K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двух секущих из одной внешней точки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точки P, лежащей вне окружности, проведены две секущие PAB и PCD, то выполняется равенство PA·PB = PC·PD. Здесь P — внешняя точка, от которой начинаются обе прямые.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записи PA и PC — внешние части секущих, то есть от P до ближайших точек пересечения. А PB и PD — полные длины секущих от внешней точки до дальнейшей точки пересечения с окружностью.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 тем, что в ней обычно «спрятано» уравнение: зная три отрезка, можно найти четвертый. Важно правильно различать внешнюю часть и всю секущую.
</a:t>
            </a:r>
            <a:endParaRPr lang="en-US" sz="118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касательной действует особая связь с секущей, где её длина входит в произведение через квадрат.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касательной и секущей для окружности (курс 9 класса)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квадрат длины касательной связывают с отрезками секущей, чтобы быстро найти неизвестные длины.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формулы для окружности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 того, какие прямые и отрезки показаны на чертеже: внутри хорды, внешняя точка для секущих или касательная.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формулах сравниваются произведения отрезков; суммы вместо произведений использовать нельзя.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теоремы темы «Окружность»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окружности в реальных объектах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 и «точности без линейки»
</a:t>
            </a:r>
            <a:pPr algn="l" indent="0" marL="0">
              <a:lnSpc>
                <a:spcPct val="115000"/>
              </a:lnSpc>
              <a:buNone/>
            </a:pPr>
            <a:r>
              <a:rPr lang="en-US" sz="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спицах и ободе колеса хорошо видна окружность, а натянутые элементы дают иллюстрации хорд и секущих. Если мысленно провести прямую, получатся отрезки, которые удобно соотнести по правилам произведений. Так формулы становятся инструментом для понимания формы.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Циферблат часов и касательная
</a:t>
            </a:r>
            <a:pPr algn="l" indent="0" marL="0">
              <a:lnSpc>
                <a:spcPct val="115000"/>
              </a:lnSpc>
              <a:buNone/>
            </a:pPr>
            <a:r>
              <a:rPr lang="en-US" sz="1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часов часто образуют линии, которые касаются круга в точке и пересекают его по дуге. Это помогает представить касательную и секущую на одном рисунке. Даже без измерений можно объяснять, почему квадрат одного отрезка связан с произведением других.
</a:t>
            </a:r>
            <a:endParaRPr lang="en-US" sz="971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арки и знаки с круглыми формами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арки и дорожные знаки содержат круги и их фрагменты. Если провести через круг прямую, она станет секущей, а отрезок внутри — хордой. Понимание окружности помогает читать схемы, где длины и положения связаны не числами на линейке, а геометрией.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отрезки хорд и секущих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Определите тип прямых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Посмотрите, что изображено: пересекаются ли хорды внутри, проведены ли две секущие из внешней точки или есть касательная вместе с секущей.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Разделите отрезки на нужные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 внешнюю часть, внутреннюю часть и «всю» секущую или хорду. От того, что именно вы подставляете, зависит правильность уравнения.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Выберите формулу и составьте уравнение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значения в соответствующее равенство произведений. Обозначьте неизвестное одним числом и запишите уравнение прямо по формуле.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Посчитайте и проверьте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неизвестную длину, затем проверьте равенство произведений и убедитесь, что ответ положительный и согласуется с чертежом.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задачах по теме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 тот отрезок у секущих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формулах для двух секущих важно различать внешний отрезок и весь путь от внешней точки до дальней точки пересечения. Ошибка возникает при подстановке внутренней части вместо внешней.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хорду и секущую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имеет концы на окружности и целиком лежит внутри. Секущая проходит через окружность и пересекает её в двух точках, поэтому для них используются разные обозначения и формулы.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вместо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теоремах сравниваются произведения соответствующих отрезков. Если заменить умножение сложением, уравнение станет неверным, а проверка не сойдётся на числах.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обозначают точки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точки пересечения хорды и секущей помечают иначе, чем в условии. Тогда роли отрезков меняются местами, и произведения не соответствуют нужным границам отрезков.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см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искомый отрезок равен 9 сантиметрам.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 теореме о пересекающихся хордах (равенство произведений).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AK·KB = CK·KD: 3·12 = 4·KD, откуда KD = 9 см. Проверка: 3·12 = 36 и 4·9 = 36.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равенства произведений в примере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значения дают не «красивое совпадение», а подтверждение теоремы: произведения соответствующих отрезков при пересечении хордов одинаковы.
</a:t>
            </a:r>
            <a:endParaRPr lang="en-US" sz="119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произведения совпадают, значит, найденный KD соответствует данным отрезкам на чертеже и теорема применена корректно.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исходным данным примера: AK = 3 см, KB = 12 см, CK = 4 см, KD = 9 см.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на две секущие из одной точки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отрезок первой секущей равен 4 см, а вся секущая — 10 см. Для второй секущей внешний отрезок 5 см, а искомый — x. 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помнить: в произведение входит внешняя часть и полная длина секущей от внешней точки до дальней точки пересечения, а не только внутренняя часть.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теореме для двух секущих из одной точки PA·PB = PC·PD получаем 4·10 = 5·x. После деления на 5 находим x = 8 см.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471499"/>
            <a:ext cx="3856200" cy="168425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на чертеже и их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обозначения помогают выбрать правильные отрезки в произведениях. Ошибка в роли отрезка ведёт к неверному уравнению, даже если арифметика выполнена правильно.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чертеже точно понимать, что такое «внешний» и что такое «полная» секущая, то подстановка в формулы становится однозначной, а вероятность ошибок резко снижается.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типовой схемы обозначений из темы «Окружность» (хорды, секущие, касательная).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формулы связаны с подобием треугольников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хорды пересекаются, точка пересечения делит их на отрезки, а вокруг неё образуются треугольники с общими углами.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Углы, опирающиеся на одну и ту же дугу окружности, оказываются равными, поэтому возникает подобие треугольников.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даёт отношение соответствующих сторон, а уже из него получается равенство произведений отрезков: AK·KB = CK·KD.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выводятся формулы для двух секущих и для касательной со секущей: в основе снова лежат равные углы и подобные треугольники. 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эти свойства нужны в школьной геометрии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теоремы позволяют находить длины отрезков по уже известным данным, когда мерить линейкой неудобно или невозможно.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про окружность формулы помогают составлять уравнения напрямую по чертежу, не «угадывая» размеры и не делая лишних построений.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вычислений, тема тренирует логические доказательства: ученик учится связывать рисунок с подобием треугольников и проверять ответ через равенство произведений.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тип прямых относительно окружности и на то, какие части отрезков заданы в условии.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Пропорциональность отрезков в окружности помогает находить неизвестные длины по известным значениям, используя только отношения и произведения отрезков.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подменять один отрезок другим: в формулах всегда берутся «соответствующие» части, разделённые точкой пересечения или внешней точкой.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правильного решения нужно точно определить тип фигуры: хорды, две секущие или касательная со секущей, а также понять, какие отрезки внешние и какие внутренние.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темы — равенство произведений отрезков, которое вытекает из подобия треугольников и свойств углов окружности.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становится «считающей»: итоги урока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хорд, секущих и касательной образуют цельную часть темы «Окружность» в 9 классе. Они помогают решать задачи, проверять чертежи и превращать геометрию в точные числовые отношения.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2026-05-14T02:30:11Z</dcterms:created>
  <dcterms:modified xsi:type="dcterms:W3CDTF">2026-05-14T02:30:11Z</dcterms:modified>
</cp:coreProperties>
</file>