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мочи и здоровье мочевыделительной системы: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образуется моча и почему важно беречь мочевыделительную систему.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мочевыделения: функции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очищает кровь, поддерживает баланс воды и солей, регулирует давление — всё для здоровья и энергии подростка.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образования мочи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— выделение первичной мочи из крови в почечных клубочках, где вредные вещества отделяются от нужных.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— возвращение важных веществ и воды обратно в кровь через канальцы нефрона, чтобы организм не терял ценное.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— активный выброс в мочу ионов и лишних соединений, поддерживающий гомеостаз и очищение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 роль в организме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почек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бобовидные органы длиной около 12 см, расположенные в пояснице. Они содержат до миллиона нефронов, фильтрующих кровь для очистки и образования мочи.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кислотно-щелочной баланс, удаляют шлаки, контролируют кровяное давление и участвуют в обмене веществ, обеспечивая стабильность внутренней среды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их строение и функции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трубки длиной 25-30 см, по которым моча из почек движется в мочевой пузырь с помощью перистальтических сокращений.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предотвращают обратный ток мочи, что защищает почки от инфекции и воспаления.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Закупорка или повреждения мочеточников приводят к болезням, расширению чашечно-лоханочной системы и нарушению выделения мочи.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особенности и действие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мочевого пузыря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мышечный орган у подростков вмещает 350-500 мл мочи. Три слоя тканей обеспечивают его прочность и сокращение для выведения мочи.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 контроль мочеиспускания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Сфинктеры мочевого пузыря регулируют удержание и выпуск мочи, предотвращая недержание и поддерживая комфорт и здоровье мочевой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у мальчиков и девочек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длина канала достигает 18-22 см, он проходит через предстательную железу и половой член, обеспечивая защиту и функциональность.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канал короче — всего 3-4 см, что облегчает проникновение бактерий и повышает риск инфекций мочевых путей.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мочевыделительной системы с другими системами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сердечно-сосудистой системой: почки регулируют давление и объём крови для стабильной работы сердца.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кроветворение через выработку эритропоэтина — гормона, стимулирующего образование красных кровяных клеток.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эндокринной системе: почки синтезируют ренин и участвуют в активации витамина D для здоровья костей.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Почечные нарушения отражаются на общем состоянии организма, влияя на обмен веществ и иммунитет.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и инфекционные болезни, такие как цистит и пиелонефрит, вызывают боль и нарушение функций почек и мочевого пузыря.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нарушения, врожденные патологии и функциональные проблемы ухудшают выделение мочи и требуют своевременной диагностики и лечения.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мочевыделительной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болезнь: причины и лечение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образования камней в почках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веществ, недостаток воды и наследственность приводят к образованию солевых камней в почках, вызывая болезненные симптомы и затруднения в мочеиспускании.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терапии и профилактики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включает диету с ограничением солей, медикаменты для растворения камней, ультразвуковое дробление и в редких случаях хирургическое вмешательство.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воспаление почечной ткани, чаще встречается у девочек из-за короткой уретры. Проявляется повышенной температурой, болью в пояснице, общей слабостью и нередко отёками на теле.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необходим приём антибиотиков под контролем врача. При отсутствии терапии болезнь может перейти в хроническую форму с угрозой нарушений функции почек.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Пиелонефрит: симптомы, диагностика и лечение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возникает чаще у девушек и сопровождается частым и болезненным мочеиспусканием, резями и дискомфортом внизу живота. Вызван он переохлаждением и неправильной гигиеной.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сохранять тепло, соблюдать гигиену и не задерживать мочеиспускание. При необходимости назначают противовоспалительные и антибиотические препараты под врачебным наблюдением.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Цистит: основные причины, проявления и меры профилактики
</a:t>
            </a:r>
            <a:endParaRPr lang="en-US" sz="21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мочевых путей — причины и лечение
</a:t>
            </a:r>
            <a:endParaRPr lang="en-US" sz="2682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инфекций мочевых путей у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возбудителями являются бактерии, которые проникают через уретру вследствие недостаточной гигиены или тесного синтетического белья. Физическая активность и смена одежды влияют на риск инфекции.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методы терапии ИМП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Симптомами являются боль, жжение и изменение цвета мочи. Лечение включает своевременный приём назначенных антибиотиков, обильное питьё и отдых для скорейшего выздоровления.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12–15%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сталкиваются с признаками нарушения функции почек, что требует своевременного обследования и лечения.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почечная недостаточность приводит к ухудшению здоровья и требует диализа или трансплантации для продолжения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органов мочевыделения: рекомендации для подростков
</a:t>
            </a:r>
            <a:endParaRPr lang="en-US" sz="2054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переохлаждения и поддерживайте оптимальную температуру тела, особенно в холодное время года, чтобы предотвратить инфекции и воспаления.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занимайтесь физическими упражнениями для улучшения кровообращения и работы почек, что способствует их здоровью и профилактике заболеваний.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достаточное количество воды — примерно 30-40 мл на килограмм веса в сутки, избегайте задержки мочеиспускания и сбалансируйте питание.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правила гигиены половых органов, меняйте бельё своевременно и тщательно мойтесь, чтобы снизить риск проникновения бактерий.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мочевыделительной системы у подростков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сталкиваются с инфекциями мочеполовой системы в три раза чаще мальчиков, что требует особого внимания к профилактике.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актуальность профилактических мер именно среди девочек для снижения риска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режим дня как факторы профилактики
</a:t>
            </a:r>
            <a:endParaRPr lang="en-US" sz="2056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плаванием и активные игры улучшают кровоток в почках и способствуют эффективному выведению продуктов обмена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 по 30 минут ежедневно помогают поддерживать нормальную работу мочевыделительной системы и укрепляют иммунитет.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и сбалансированный режим дня обеспечивают восстановление организма и снижают риск развития инфекционных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для здоровья мочевыделительной системы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 потребление соли и сахара, чтобы снизить нагрузку на почки и предотвратить задержку жидкости и образование камней.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рацион свежие овощи, фрукты, нежирное мясо и кисломолочные продукты для поддержания нормального обмена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энергетиков и газированных напитков, а при проблемах с почками придерживайтесь рекомендаций врача по специальной диете.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органов мочевыделительной системы: основные методы и значимость контроля
</a:t>
            </a:r>
            <a:endParaRPr lang="en-US" sz="2054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мочи помогает выявить изменения в составе: наличие белка, крови и изменение плотности — признаки возможных нарушений.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проводят УЗИ почек и биохимические анализы крови для оценки функций органов и быстрого определения заболеваний на ранних стадиях.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здоровье мочевыделительной системы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мочевыделительной системе — залог общего здоровья и успехов в учебе и спорте. Следуйте профилактическим рекомендациям и своевременно обращайтесь к врачу.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2026-05-09T12:30:01Z</dcterms:created>
  <dcterms:modified xsi:type="dcterms:W3CDTF">2026-05-09T12:30:01Z</dcterms:modified>
</cp:coreProperties>
</file>