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земле, труде и человеческом достоинстве в повестях 1966 года.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повести о нравственной опоре человека от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поиск нравственной опоры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литература особенно внимательно всматривалась в судьбу русской деревни. Повести Можаева и Белова показывают, как в повседневном труде, семейной ответственности и связи с землёй сохраняется человеческая мера.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произведениях труд понимается не как обязанность, а как нравственный закон. Именно по отношению к делу раскрывается честность человека, его способность не уклоняться от ответственности и не терять внутреннего порядка.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выступает мерой правды и источником устойчивости. Она связывает героя с памятью предков, заставляет беречь усилие и не отделять личную судьбу от судьбы общего крестьянского мира.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нравственные основания двух повестей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совесть становятся главными критериями человеческой ценности. Авторы показывают обычного человека, который раскрывается не в словах, а в стойкости, заботе о близких и умении выдержать испытание без утраты достоинства.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Можаев «Живой»: герой на пределе испытания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оказывается в тяжёлых физических и нравственных обстоятельствах, где каждое действие становится проверкой на прочность. В этом испытании особенно заметны выносливость, память о земле и верность человеческой правде.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собранность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раскрывается через способность не отступить от своей меры и не потерять себя. Жизнь сохраняется там, где человек остаётся собранным, держится за труд и не позволяет унижению сломать его изнутри.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важен как точка появления произведения о человеке, который не соглашается на унижение и ложь.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первой публикации повести, вошедшей в литературу как рассказ о нравственной стойкости человека.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повести Б. Можаева «Живой».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Можаев: земля как нравственный эталон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Можаева не просто пространство труда, а нравственная основа жизни. Она требует точности, терпения и уважения к делу, потому что труд на ней невозможен без внутренней честности.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предками придаёт труду историческую глубину. Земля хранит память, а потому неверность ей воспринимается как утрата нравственного основания и человеческой меры.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оценивается по тому, насколько он ощущает себя частью общего усилия. Личная судьба в повести не отделяется от судьбы рода, деревни и самой земли, на которой держится жизнь.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Белов «Привычное дело»: повседневность как большая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хозяйственные заботы в повести звучат как серьёзная драма, потому что от них зависит жизнь семьи. В ежедневной нужде, в сезонной работе и в постоянной усталости проявляются характер, терпение и способность не сломаться.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Будни, в которых решается судьба человека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показывает, что большая жизнь складывается не из исключительных событий, а из повторяющихся усилий. Каждый день требует ответственности, и именно в этой повторяемости раскрывается глубина человеческого характера.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повседневного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Африканович показан как человек терпеливый и внутренне собранный. Его сила не внешняя, а скрытая: она проявляется в том, как он переносит трудности без громких слов и лишней позы.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особенно важна забота о семье. Он живёт не ради собственного удобства, а ради близких, поэтому его нравственная цельность раскрывается в ежедневной ответственности и верности дому.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Белов: Иван Африканович как образ народного характера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ценность героя обнаруживается в естественности его поведения. Простота, трудолюбие и доброжелательность складываются в цельный характер, которому не нужны громкие слова для подтверждения достоинства.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склонен жаловаться и не превращает беду в повод для озлобления. Такое отношение делает его образ по-настоящему народным: мягкость у него соединяется с твёрдостью 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мир в повести держится на повседневной женской работе, которая редко заметна внешне, но определяет устойчивость дома. Именно она связывает заботу о детях, хозяйство и ожидание завтрашнего дня.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Белов: семья, дом и женский труд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и семейный труд показан как форма жертвенности. Белов подчёркивает, что без такой тихой самоотдачи крестьянский быт не смог бы сохранять устойчивость и человеческое достоинство.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центром нравственного порядка, потому что здесь решаются самые важные вопросы человеческой жизни: хлеб, здоровье, одежда, тепло и будущее детей. В этом пространстве ответственность важнее слов.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нравственных доминант двух повестей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обе повести строятся вокруг близких ценностей, но акцентируют разные жизненные ситуации и формы нравственной проверки.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Можаева сильнее мотив предельного испытания, у Белова — повседневной ответственности; при этом общий идеал цельности остаётся единым.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тематическим акцентам повестей Б. Можаева «Живой» и В. Белова «Привычное дело» (1966).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земли в обеих повестях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Можаева и Белова не просто кормит человека, а задаёт саму возможность существования. Она требует труда, внимания и благодарности, превращая хозяйственную заботу в нравственную обязанность.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источник жизни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текстах земля приобретает почти священное значение, соединяя поколение живущих с памятью рода. Через неё раскрывается чувство корней, без которого герой теряет внутреннюю опору и нравственную цельность.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сакральное пространство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связь с землёй позволяет героям сохранить чувство меры в беде и тяжёлом быту. Она становится не фоном, а активной силой, которая формирует поступок, характер и нравственный выбор.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мера человеческой правды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земле проверяет, способен ли человек быть честным, терпеливым и ответственным. Нельзя относиться к ней потребительски: она откликается только на постоянство, совестливость и уважение к делу предков.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мерило верности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деревенской прозы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точной разговорной речи: коротких репликах, естественных интонациях, словах повседневного обихода. Благодаря этому деревенская жизнь показана без искусственности и литературной приподнятости.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 служит раскрытию характера: через предметы, трудовые операции и домашние заботы проступает национальный мир. Речь героев и повествователя соединяет частное и общее, конкретное и значительное.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манера сдержанна и экономна: важные чувства не декларируются, а проявляются через действие, деталь, паузу. Такая стилистика делает нравственный смысл особенно убедительным и ненавязчивым.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и просторечные элементы не украшают текст, а создают ощущение подлинности. Они помогают увидеть конкретную среду, в которой человек мыслит, трудится и выражает своё отношение к 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22363"/>
            <a:ext cx="4348200" cy="1216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главных героев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героев по ключевым признакам нравственного выбора и жизненного испытания.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Можаева сильнее акцент на предельном испытании, у Белова — на ежедневной ответственности. Но в обоих случаях герой сохраняет достоинство благодаря верности труду и близким.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Б. Можаева «Живой» и В. Белова «Привычное дело» (1966)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нравственный мир героя
</a:t>
            </a:r>
            <a:endParaRPr lang="en-US" sz="274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звеньев, общая для обеих повестей.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сезонное время в деревенском мире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 связано с ожиданием работы и обновления. Природа задаёт надежду, но одновременно напоминает о зависимости человека от земли и её законов.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сезон выявляет запас внутренней стойкости. Когда внешняя жизнь становится труднее, особенно ясно видно значение семьи, взаимопомощи и нравственного порядка.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сбора урожая подчёркивает цену терпения и точности. В ней особенно заметно, что благополучие рождается из постоянного, а не случайного усилия.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напряжённого труда показывает, как повседневная работа соединяет человека с природой. Жизнь измеряется не отвлечёнными планами, а конкретным делом и выносливостью.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и светлое в крестьянском мире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быт, болезни, усталость и потери создают в повестях ощущение подлинного человеческого испытания. Однако трагизм не становится безысходным: он выявляет скрытую стойкость и способность не сломаться.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рождается из взаимной поддержки, уважения к труду и семейной привязанности. Даже в бедности герои сохраняют доброту и ответственность, а значит, не теряют нравственного ядра.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напоминают, что достоинство человека проверяется не словами, а ежедневными решениями, особенно в труде, семейных обязанностях и отношениях с ближними.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учат видеть ценность простого, незаметного труда и уважать корни, без которых личность легко теряет внутреннюю устойчивость и чувство меры.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повести сохраняют актуальность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повести важны как художественный опыт честного разговора о цене терпения, ответственности и внутренней собранности в трудные времена.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акценты сопоставления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обе повести строятся вокруг одного нравственного центра, но по-разному расставляют акценты в изображении жизненного испытания.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в обеих книгах — связь человека с землёй, семьёй и совестью. Различие касается роли времени: у Белова оно ощутимее как повседневный уклад.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Б. Можаева «Живой» и В. Белова «Привычное дело» (1966)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Можаев и Белов показывают не идеального героя, а живого человека, чья цельность проверяется трудом, бедой и обязанностью отвечать за близких.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глубина в этих повестях рождается из связи с землёй, памяти рода и умения не отделять личную судьбу от жизни других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вывод о нравственной цельности человека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занимают важное место в русской литературе как художественное осмысление внутренней правды человека из народа.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убеждают, что простая жизнь может быть высокой по смыслу, если в ней сохраняются честность, терпение и уважение к человеческому достоинству.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«Живой» и «Привычное дело» убеждают, что крестьянский мир хранит живой нравственный опыт. Через труд, семью, землю и совесть герои сохраняют достоинство, человечность и внутреннюю правду.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 земли: главная нравственная опора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2026-05-23T21:40:54Z</dcterms:created>
  <dcterms:modified xsi:type="dcterms:W3CDTF">2026-05-23T21:40:54Z</dcterms:modified>
</cp:coreProperties>
</file>