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имён существительных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русском языке появляются новые существительные?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 уроках русского языка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встречаются почти в каждом тексте: они называют людей, предметы, явления и действия. Знание способов образования помогает быстрее понимать значение новых слов, находить родственные формы и писать их без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словообразование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показывает, от какого слова возникло новое существительное и какие морфемы в этом помогли. Это помогает увидеть внутреннее строение слова, а не только его внешнюю форму.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Производящее слово — это исходная основа, от которой образуется новое. Производное слово появляется позже и сохраняет смысловую связь с исходным: лес — лесник, читать — читатель.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важно сопоставлять слова по значению и составу. Так легче заметить общую часть, определить способ образования и объяснить написание: берёза — берёзка.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48625"/>
            <a:ext cx="40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Прибавляется приставка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существительное возникает, если к исходному слову присоединяется приставка. При этом часть речи не меняется: город — пригород, друг — недруг.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остаётся узнаваемой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сохраняется, поэтому родственные слова легко связать между собой. Это помогает не только при разборе, но и при проверке написания.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значение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уточняет или противопоставляет смысл слова. Например, в слове проделка появляется оттенок действия, а в слове пригород — значение близости к городу.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встречается нечасто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приставочный способ встречается реже, чем суффиксальный. Однако он важен, потому что показывает, как приставка влияет на смысл существительного.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приставочного способа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суффиксальный способ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Основа слова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берётся исходное слово, от которого будет образовано новое существительное. Именно основа несёт главное лексическое значение.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Новое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обозначать лицо, предмет, качество, место, действие или уменьшительно-ласкательный оттенок, поэтому этот способ самый продуктивный.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Добавление суффикса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основе присоединяется суффикс: учить — учитель, смелый — смелость, берёза — берёзка. Новый суффикс создаёт новое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упражнениях особенно заметны суффиксы, связанные с уменьшением и называнием лиц по деятельности.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суффиксы существительных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часто подсказывает, кто или что названо в слове, поэтому его значение важно для разбора и понимания текста.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русскому языку для 6 класса; обобщение по типичным словообразовательным моделям (без точной статистической выборки).
</a:t>
            </a:r>
            <a:endParaRPr lang="en-US" sz="8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приставочно-суффиксальный способ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Одновременное присоединение морфем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способе новое существительное образуется сразу с помощью приставки и суффикса. Так появляются слова подоконник, побережье, бездорожье. Обе морфемы участвуют в создании значения.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такой способ встречается чаще всего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 называют места, предметы, признаки или участки пространства. При разборе удобно сначала найти корень, а потом выделить приставку и суффикс как общие части образования.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способ образования существительного
</a:t>
            </a:r>
            <a:endParaRPr lang="en-US" sz="2337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сравнить исходное и новое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72" y="1567421"/>
            <a:ext cx="33075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605221"/>
            <a:ext cx="378000" cy="302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82561"/>
            <a:ext cx="378000" cy="302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62296" y="3144761"/>
            <a:ext cx="2835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сложение основ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основы в одном слове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новое существительное строится из двух основ, которые соединяются в одно слово. Так образуются пароход, самолёт, водопровод и землетрясение.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гласные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сложных словах появляются соединительные гласные о или е. Они помогают связать основы и сделать слово удобным для произношения и письма.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 и механизмов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особенно удобно, когда нужно назвать устройство, предмет, явление или профессию. Такой способ делает слово точным и ёмким по смыслу.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внутренняя структура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словах легче увидеть две смысловые части, чем в словах с приставками или суффиксами. Это помогает быстрее понять значение и строение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морфемы участвуют в образовании слова и как меняется его строение.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образования существительных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образования определяется по тому, какие части присоединились к слову: приставка, суффикс, сразу обе морфемы или две основы.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словообразования имён существительных.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слов из других частей речи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больной может обозначать не только признак, но и человека; столовая — это уже не только прилагательное, а помещение, где обедают. Значение становится предметным.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словам относятся и формы вроде учёный, дежурный, будущее. Они сохраняют внешнее сходство с исходной частью речи, но в предложении выполняют роль существительного.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не образуется заново с помощью морфем, а просто начинает называть предмет, человека или понятие. Так прилагательные, причастия и местоимения переходят в разряд существительных.
</a:t>
            </a:r>
            <a:endParaRPr lang="en-US" sz="1386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распознать такой переход, нужно смотреть на значение и употребление слова в тексте. Важно понять, что оно уже называет, а не только какой признак выражает.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Уменьшительно-ласкательные существительные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-ик-, -ок-, -к-, -оньк-, -еньк- помогают сделать слово более мягким и тёплым по смыслу. Они могут указывать на маленький размер или доброжелательное отношение.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сказках, стихах и разговорной речи: домик, котёнок, чашка, берёзонька. Они делают текст живее и помогают передать эмоции говорящего.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слово с таким суффиксом обязательно очень маленькое по размеру. Иногда главное значение — не величина, а ласковый оттенок, который чувствуется в контексте.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7000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00017" y="2971106"/>
            <a:ext cx="30375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66625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группы существительных, называющих людей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занятию или увлечению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спортсмен, рыбак, коллекционер называют людей по деятельности или интересу. Здесь особенно заметна роль суффиксов, которые помогают выделить общий признак группы.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профессии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человека по роду занятий: учитель, врач, водитель. Такие слова помогают точно указать, чем занимается человек, и часто образуются с суффиксами -тель-, -щик-, -ник-.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общественной роли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обозначают человека как участника дела или коллектива: читатель, хранитель, помощник. Такие слова часто создаются от глаголов и существительных.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месту жительства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жителей показывают, где живёт человек: москвич, петербуржец, сельчанин. Эти слова удобны в речи, потому что коротко и ясно называют принадлежность к месту.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особенностям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могут указывать и на характерную черту или внешний признак: соседка, отличник, сирота. Важно, что слово называет человека не случайно, а по заметному признаку.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отвлечённые существительные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814514" y="1113235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понятие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14514" y="1650134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-ство- помогает называть широкие понятия и объединения: братство, мастерство. Эти слова часто используются, когда нужно говорить о явлении в целом.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2911742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3147" y="3448640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суффиксом -ость- часто называют признак или качество: доброта, смелость. Они помогают выразить то, что нельзя увидеть глазами, но можно оценить.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546936" y="2312239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2546936" y="2849138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-ение- и -ание- образуют существительные со значением действия или процесса: чтение, движение. Такие слова особенно важны в учебной и книжной речи.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680725" y="1712737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4680725" y="2249635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Отвлечённые существительные могут обозначать состояние человека или предмета: усталость, бодрость. В этих словах внимание сосредоточено не на предмете, а на его признаке.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исходное слово может дать существительные с разными оттенками смысла: назвать человека, место, качество или уменьшенную форму.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слова при словообразовании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словообразование расширяет возможности языка: новая форма уточняет смысл и делает речь более точной.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«Словообразование имён существительных»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морфемный разбор помогает найти способ образования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видно строение слова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выделить корень, приставку, суффикс и окончание, слово перестаёт казаться сложным. В слове легко увидеть, какая часть появилась позже и какое значение она добавила. Именно так начинается точный разбор.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— не всегда родственные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сходство ещё не доказывает общность происхождения. Морфемный разбор помогает не перепутать слова, которые похожи по звучанию, но имеют разный корень и разную историю образования.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исходным словом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сравнить два родственных слова, чтобы увидеть путь образования. Например, у производного слова может быть тот же корень, но добавленная приставка, суффикс или вторая основа сразу меняют смысл.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 строению слова определить способ его образования и общее значение.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модели образования существительных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схема помогает быстро определить и строение слова, и его смысловую группу, поэтому такие модели удобны для школьного разбора.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словообразования в русском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производного существительного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словообразовательном разборе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и ошибки при разборе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суффиксальный и приставочно-суффиксальный способы: ученик замечает только одну новую часть слова и не видит, что добавлены и приставка, и суффикс.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словах легко пропустить соединительную гласную о или е. Из-за этого строение слова кажется неправильным, а способ образования определяется ошибочно.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принимать окончание за суффикс. Чтобы не ошибиться, нужно сначала изменить слово и проверить, какая часть действительно меняется.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трудно подобрать однокоренные слова, если ориентироваться только на внешнее сходство. Надёжнее искать общий корень и проверять, связаны ли слова по 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словообразовании существительных
</a:t>
            </a:r>
            <a:endParaRPr lang="en-US" sz="2991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помогает увидеть, как в русском языке появляются новые существительные и меняется их смысл. Если знать основные способы, разбор становится понятным, а написание слов — увереннее.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2026-05-23T08:38:22Z</dcterms:created>
  <dcterms:modified xsi:type="dcterms:W3CDTF">2026-05-23T08:38:22Z</dcterms:modified>
</cp:coreProperties>
</file>