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Древнегреческое искусство: храмы, статуи и вазы
</a:t>
            </a:r>
            <a:endParaRPr lang="en-US" sz="4086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статуи и вазы рассказывают о мире древних греков.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Древней Греции: где и когда оно расцвело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Древнегреческое искусство возникло на Балканах и островах Эгейского моря, а затем развивалось в полисах, прежде всего в Афинах и Спарте. Морская торговля и общение с другими народами сделали его особенно разнообразным и узнаваемым.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Архаический период: первые статуи и вазы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большие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архаический период мастера начали создавать крупные статуи юношей и девушек. Они выглядели торжественно и немного условно, словно только выходили из камня или бронзы.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Архаическая 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Лица статуй были спокойными, а на губах часто появлялась лёгкая улыбка. Её называют архаической улыбкой, и она помогала сделать образ живым и приветливым.
</a:t>
            </a:r>
            <a:endParaRPr lang="en-US" sz="995" dirty="0"/>
          </a:p>
        </p:txBody>
      </p:sp>
      <p:sp>
        <p:nvSpPr>
          <p:cNvPr id="11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Роспись ваз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глиняных сосудах изображали животных, орнаменты и сюжеты из мифов. Такие рисунки украшали повседневные предметы и одновременно рассказывали истории, знакомые каждому греку.
</a:t>
            </a:r>
            <a:endParaRPr lang="en-US" sz="9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периода греческого искусства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не заменял предыдущий сразу, а постепенно менял язык форм и образов.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развития искусства изображения становились всё более свободными, эмоциональными и сложными.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хронологии древнегреческого искусства: VIII век до н. э. — I век до н. э.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614" y="1213725"/>
            <a:ext cx="2364758" cy="202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5293" y="1213725"/>
            <a:ext cx="2364758" cy="20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Афинский Акрополь — знаменитый центр искусства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вершина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 возвышался над Афинами и служил не только крепостью, но и важным религиозным местом. С его высоты открывался вид на весь город, а сам комплекс подчёркивал значение Афин как центра греческой культуры.
</a:t>
            </a:r>
            <a:endParaRPr lang="en-US" sz="94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и его величие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был главным храмом Акрополя и посвящался богине Афине. Его колонны, строгие линии и мраморная отделка создают ощущение порядка и торжественности, которое сразу запоминается.
</a:t>
            </a:r>
            <a:endParaRPr lang="en-US" sz="939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Пропилеи и Эрехтейон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на Акрополь оформляли Пропилеи, а рядом находился Эрехтейон с необычной и изящной планировкой. Вместе здания показывают, как греки умели соединять красоту, симметрию и уважение к святыне.
</a:t>
            </a:r>
            <a:endParaRPr lang="en-US" sz="8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архитектурных ордера Древней Греции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ордера — это разные способы оформления колонн и зданий, которые помогали храмам выглядеть по-особенному.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ордера выполняли одну задачу: делать здание гармоничным, но каждый делал это по-своему.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традиционным архитектурным ордерам Древней Греции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038" y="1805966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78278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скульптура: идеал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и герои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Скульпторы часто изображали богов, героев и мифических персонажей. Такие образы напоминали людям о легендах и о том, какие качества считались достойными уважения.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Атлеты в 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любили показывать спортсменов, потому что в Греции ценили силу, ловкость и тренировку. Фигуры выглядели собранными и энергичными, даже если лицо оставалось спокойным.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пропорции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мастера внимательно изучали тело человека и стремились передать его естественные пропорции. Поэтому статуи производят впечатление уравновешенности, ясности и внутреннего порядка.
</a:t>
            </a:r>
            <a:endParaRPr lang="en-US" sz="710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мастера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Фидий, Мирон и Поликлет стали самыми известными скульпторами Греции. Каждый из них по-своему развивал искусство, но всех объединяло стремление к красоте и точности образа.
</a:t>
            </a:r>
            <a:endParaRPr lang="en-US" sz="7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создавали древнегреческую статую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скульптора: от замысла до установки готовой статуи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Вазы и росписи: мифы на керамике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посуда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вазы служили для воды, вина и масла, но при этом оставались настоящими произведениями искусства. Их форма и роспись показывали вкус мастера и богатство культуры.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из мифов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сосудах часто изображали подвиги Геракла, богов Олимпа, воинов, пиры и состязания. Такие картины делали обычный предмет похожим на маленький рассказ о жизни и легендах.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Чёрнофигурная роспись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чёрнофигурной технике силуэты фигур казались тёмными на фоне глины. Благодаря этому изображения были чёткими и выразительными, особенно если нужно было показать сцену или движение.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Краснофигурная роспись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краснофигурной технике фон закрашивали тёмным, а фигуры оставались красноватыми. Это позволяло точнее прорисовывать лица, одежду и жесты, делая сцены более живыми.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 жизни греков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0900" y="1034250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проходили под открытым небом и собирали множество зрителей. Театр был не просто развлечением, а важной частью праздников, особенно посвящённых богам.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20900" y="2334907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 и роли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Актёры надевали маски, которые помогали быстро показать характер персонажа и сделать его заметным издалека. Один исполнитель мог играть несколько ролей в одном спектакле.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20900" y="3635548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рядом с 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театра на вазах и рельефах показывают, что сценическое искусство было хорошо знакомо грекам. Оно входило в повседневную культуру так же естественно, как спорт или праздники.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делали произведения искусства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материал выбирали по назначению: прочный мрамор для храмов и статуй, бронзу для выразительных фигур, глину для повседневной керамики.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умело подбирали материал под задачу: от монументальной архитектуры до небольших предметов быта и декоративных деталей.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видам материалов в древнегреческом искусстве; без точных статистических данных.
</a:t>
            </a:r>
            <a:endParaRPr lang="en-US" sz="7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 древнегреческом искусстве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белый камень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статуи и храмы часто были раскрашены, хотя сегодня мы видим в основном камень. Цвет помогал сделать изображения более живыми и заметными издалека.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использовали красный, синий, чёрный и золотой цвета. Ими подчёркивали одежду, волосы, орнаменты и важные детали, чтобы композиция выглядела наряднее и выразительнее.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цвет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Раскраска не просто украшала предметы, но и помогала выделять смысловые части изображения. Благодаря ей зритель быстрее замечал богов, героев, узоры и архитектурные элементы.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краски не сохранились, потому что со временем стерлись и потускнели. Поэтому современные находки помогают учёным представить, насколько ярким было древнегреческое искусство.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625694"/>
            <a:ext cx="3971100" cy="18921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мастера Древней Греции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чем прославились самые известные мастера древнегреческой скульптуры и как каждый из них развивал искусство по-своему.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мастеров связаны с разными художественными задачами: одни искали идеальные пропорции, другие передавали движение, мягкость или торжественность образа.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древнегреческой скульптуры.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Эллинистический период: больше движения и чувств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323 год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Александра Македонского греческий мир изменился. Искусство стало развиваться в новых центрах и всё чаще показывало не только идеал, но и реальную жизнь людей.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III–II века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Скульпторы стали передавать сильные эмоции, сложные повороты тела и драматические сцены. В произведениях появились старики, дети, победители и люди, переживающие страдание.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год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эпохи искусство стало особенно сложным и выразительным. Яркими примерами считаются Ника Самофракийская и Лаокоон, в которых хорошо видно движение и напряжение.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классическое и эллинистическое искусство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художники отходили от спокойной ясности к более сложным и эмоциональным образам, отражая перемены в жизни общества.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искусство стремилось к равновесию, а эллинистическое — к сильному впечатлению, движению и драматизму.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признакам классического и эллинистического искусства.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красота тела в Греции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0900" y="1034250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Олимпийский идеал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были для греков не только соревнованием, но и праздником силы и мастерства. Художники изображали атлетов как образцы выносливости, дисциплины и красоты.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20900" y="2334907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образе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Бегуны, борцы и метатели диска помогали мастерам показывать напряжение мышц, равновесие и точность движения. Такие фигуры выглядели живо и убедительно.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20900" y="3635548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 воспитание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Обнажённое мужское тело в греческом искусстве считалось не просто смелым изображением, а знаком здоровья, гармонии и уважения к тренировке, которая формировала характер.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греческое искусство повлияло на другие страны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восхищение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высоко ценили греческие храмы и статуи, копировали знаменитые произведения и заимствовали художественные приёмы. Благодаря им многие греческие формы сохранились для потомков.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европейские художники и архитекторы снова обратились к греческим образцам. Их привлекали колонны, строгая симметрия, ясные пропорции и образы героев.
</a:t>
            </a:r>
            <a:endParaRPr lang="en-US" sz="1095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мотивы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ордера, фронтоны и мраморные колонны стали частью многих зданий и памятников. Эти элементы и сегодня делают постройки торжественными и узнаваемыми.
</a:t>
            </a:r>
            <a:endParaRPr lang="en-US" sz="1070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копии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музеях разных стран можно увидеть оригиналы и копии произведений, созданных по греческим образцам. Они помогают понять, почему это искусство стало таким влиятельным.
</a:t>
            </a:r>
            <a:endParaRPr lang="en-US" sz="10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 часть жизни полиса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религия, праздники и повседневные занятия формировали древнегреческое искусство.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50522"/>
            <a:ext cx="4009200" cy="16390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древнегреческого искусства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какие особенности объединяют храмы, скульптуру и роспись ваз в единый художественный стиль.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Греческое искусство узнаётся по сочетанию красоты, меры и интереса к человеку, а также по устойчивым архитектурным формам и мифологическим сюжетам.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основным признакам древнегреческого искусства.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итоги древнегреческого искусства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Древнегреческое искусство научило мир видеть красоту в человеке, движении и порядке. Его храмы, статуи и вазы до сих пор напоминают, как сильны идеи гармонии и меры.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2026-06-01T00:28:56Z</dcterms:created>
  <dcterms:modified xsi:type="dcterms:W3CDTF">2026-06-01T00:28:56Z</dcterms:modified>
</cp:coreProperties>
</file>