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хронологии развития жизни на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возникла 3,8 млрд лет назад и прошла через ключевые этапы эволюции.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Палеонтология, геохимия и радиометрия раскрывают историю живых организмов через анализ строматолитов, микрофоссилий и генетики. Последние открытия уточняют даты и механизмы эволюции.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источники исследования эволюции жизни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Земли и первые условия для жизни
</a:t>
            </a:r>
            <a:endParaRPr lang="en-US" sz="2597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планеты из солнечной туманности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возникла 4,54 млрд лет назад в результате аккреции вещества солнечной туманности, формируя ядро и кору в условиях высокой температуры и активности.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среда древнего архея
</a:t>
            </a:r>
            <a:pPr algn="ctr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архейском периоде планета испытывала экстремальные условия: вулканы, метеоритные удары, почти отсутствовал кислород, создавая враждебную среду для жизни.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океанов и их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300–400 миллионов лет после формирования Земли образовались океаны, которые стали колыбелью для первичных биохимических процессов и зарождения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первичных органических молекул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древней Земли водород, аммиак и метан подвергались действию молний и ультрафиолета, что инициировало формирование простых органических соединений.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Миллера-Юри подтверждают синтез аминокислот, липидов и нуклеотидов — основ живых клеток, происходивший без живых организмов.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активность и радиация способствовали дальнейшему усложнению молекулярных структур, создавая предпосылки для появления первичных биологических 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живых форм: прокариоты и строматолиты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Генезис прокариотических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3,8 млрд лет назад появились одноклеточные прокариоты — простейшие живые организмы без ядра, способные к самостоятельному обмену веществ и размножению.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строматолитов как свидетельств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Строматолиты, образованные цианобактериями, сохранились в ископаемом виде и служат доказательством древней биологической активности и первичного фотосинтеза.
</a:t>
            </a:r>
            <a:endParaRPr lang="en-US" sz="13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 кислородный фотосинтез
</a:t>
            </a:r>
            <a:endParaRPr lang="en-US" sz="3081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3,5 млрд лет назад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цианобактерий — первых организмов, способных производить кислород при фотосинтезе используя солнечный свет.
</a:t>
            </a:r>
            <a:endParaRPr lang="en-US" sz="1221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 в океанах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выделение кислорода привело к окислению морской воды и минерализации железа, образуя железные руды.
</a:t>
            </a:r>
            <a:endParaRPr lang="en-US" sz="1236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катастрофа (около 2,4 млрд лет назад)
</a:t>
            </a:r>
            <a:endParaRPr lang="en-US" sz="1367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содержания кислорода в атмосфере вызвал массовое вымирание анаэробных организмов.
</a:t>
            </a:r>
            <a:endParaRPr lang="en-US" sz="1276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аэробных организмов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создал предпосылки для эволюции аэробных форм жизни с эффективным энергетическим обменом.
</a:t>
            </a:r>
            <a:endParaRPr lang="en-US" sz="12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концентрации кислорода в атмосфере Земли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сопровождался геохимическими изменениями, отражёнными в осадочных породах и биомаркерах.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кислородного фотосинтеза радикально изменило состав атмосферы, позволив развитию сложных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Геохимический анализ осадочных пород, 2023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катастрофа и её последствия
</a:t>
            </a:r>
            <a:endParaRPr lang="en-US" sz="31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увеличение кислорода около 2,4 млрд лет назад уничтожило большинство анаэробных организмов, не способных к его использованию.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освободило экологические ниши для новых аэробных форм, способных использовать кислород для дыхания.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аэробного дыхания повысило энергетическую эффективность и позволило усложнить структуру организмов.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Изменился круговорот углерода, что повлияло на биогеохимический баланс планеты и биосферу в целом.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симбиоз сформировал эффективный обмен энергией и генетическую рекомбинацию, расширяя биологическое разнообразие.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эндосимбиотической теории эукариот
</a:t>
            </a:r>
            <a:endParaRPr lang="en-US" sz="2866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эукариоты появились около 2 млрд лет назад, отличаясь наличием ядра и мембранных органелл.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Симбиотическое поглощение прокариотических клеток дало начало митохондриям и пластидам, обеспечившим новые функции.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прокариотической и эукариотической клеток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структуры и функций прокариотических и эукариотических клеток демонстрируют их различия.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строения клеток открыло путь к многообразию и усложнению жизни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клеток, 2023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протистов и первые многоклеточные организмы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Протисты: многообразие одноклеточных эукариот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включают фотосинтезирующие водоросли и гетеротрофных инфузорий и амёб. Они служат ключевым этапом в эволюции, объединяя простейшие формы жизни в разнообразные группы с разными способностями к питанию.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многоклеточных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600 млн лет назад, в конце протерозоя, сформировалась эдиакарская биота — первые многоклеточные существа с мягкими телами, представлявшие основу будущего разнообразия животных.
</a:t>
            </a:r>
            <a:endParaRPr lang="en-US" sz="1131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эдиакарской фауны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Эдиакарские организмы характеризовались простым строением, отсутствием скелета и разнообразными формами тела, что дало начало развитию сложных многоклеточных организмов на Земле.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бурное появление новых типов животных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~540 млн лет назад — начало кембрийского взрыва
</a:t>
            </a:r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начали появляться многочисленные новые типы животных, что способствовало росту биологического разнообразия и развитию сложных экосистем.
</a:t>
            </a:r>
            <a:endParaRPr lang="en-US" sz="814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ключевых групп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членистоногие, моллюски и первые хордовіе, что ознаменовало появление разнообразных морфологических и функциональных типов.
</a:t>
            </a:r>
            <a:endParaRPr lang="en-US" sz="848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кембрийского взрыва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кислорода, сложные гены и хищничество стимулировали быстрое эволюционное развитие новых форм жизни.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суши: появление растений и грибов
</a:t>
            </a:r>
            <a:endParaRPr lang="en-US" sz="289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наземные растения, похожие на мхи и гепатики, появились около 470 млн лет назад. Их развитие сопутствовало формированию устойчивых почв и первичной растительности на суше.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Вскоре после растений появились древние грибы и лишайники, играющие важную роль в разложении органики и создании условий для колонизации животных на суше.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Примитивные рыбы появились около 500 млн лет назад, положив начало эволюции позвоночных со специализированными органами и скелетом.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эволюция позвоночных животных
</a:t>
            </a:r>
            <a:endParaRPr lang="en-US" sz="280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девонском периоде (около 370 млн лет назад) появились первые амфибии, расширившие среду обитания животных на сушу.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ключевые признаки: челюсти, хвостовой плавник, конечности и начальные зачатки лёгких, что способствовало адаптациям к наземной жизни.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стали связующим звеном между водной и наземной фауной, обеспечивая переход к более сложным группам позвоночных.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— основные этапы сокращения биоразнообразия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вымираний варьировались от вулканической активности до астероидных падений, влияя на климат и биосферу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было самым разрушительным, сократив численность видов максимально и изменив ход эволюции жизненных форм.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палеонтологических исследований и геохимического анализа пород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доминировали на суше более 180 млн лет, развивая разнообразные формы и адаптации к различным средам обитания.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Динозавры: эволюция, господство и исчезновение
</a:t>
            </a:r>
            <a:endParaRPr lang="en-US" sz="2622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массовое исчезновение совпало с падением астероида, что вызвало резкие климатические изменения и изменило структуру наземных экосистем.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приобрели стратегии заботы о потомстве, что повысило выживаемость молодых особей и способствовало эволюционному успеху.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млекопитающих и птиц: новые ветви эволюции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освоили экологические ниши после динозавров, развив теплокровность и комплексное поведение для выживания.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произошедшие от мелких динозавров, получили приспособления для полёта и активного метаболизма, расширяя географию обитания.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6-7 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появления первых гоминид в Восточной Африке, ключевое начало человеческой эволюции.
</a:t>
            </a:r>
            <a:endParaRPr lang="en-US" sz="8252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гоминид знаменует этап перехода к развитию прямохождения и сложных социальных структур, заложив основу нашей биологической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данные и ископаемые находки Восточной Африки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возник примерно 300 тысяч лет назад в Африке, отличаясь сложным мышлением и коммуникацией. Это стало фундаментом для культурного и технологического прогресса.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sapiens: появление и цивилизационный прогресс
</a:t>
            </a:r>
            <a:endParaRPr lang="en-US" sz="2628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человеческой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сельского хозяйства и письменности открыло эру цивилизаций, позволив накопить знания и изменить окружающую среду в соответствии с потребностями общества.
</a:t>
            </a:r>
            <a:endParaRPr lang="en-US" sz="17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хронологии развития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этапов эволюции раскрывает взаимосвязь биологических и геологических процессов, помогая прогнозировать изменения в природе и формировать стратегии по сохранению биоразнообразия.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2026-05-10T01:32:08Z</dcterms:created>
  <dcterms:modified xsi:type="dcterms:W3CDTF">2026-05-10T01:32:08Z</dcterms:modified>
</cp:coreProperties>
</file>