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1950—1980-х годов: от «оттепели» к перестройке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эпохи, где правда о времени важнее официальной версии.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история и литература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литература стала внимательнее к реальному опыту человека. Журналы обсуждали новые тексты, читатели искали правду, но цензура и идеологический контроль по-прежнему ограничивали свободу слова.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обновление прозы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1950—1960-х годов смещает внимание с героического сюжета на повседневную жизнь. Писателей интересуют характер героя, его сомнения и внутренняя цена поступка.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Виктора Некрасова, Юрия Казакова, Василия Аксенова, Григория Бакланова и Юрия Трифонова психологическая достоверность становится важнее пафоса и лозунга.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важно увидеть, как внешнее событие уступает место нравственному испытанию, личной ответственности и тихому, но принципиальному выбору.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«оттепели»: новая публичная интонация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общественное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вечера собирали большие залы, а чтение стихов воспринималось как форма гражданского высказывания. Поэт становился заметной фигурой общественной жизни.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современника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Евтушенко, Вознесенский, Ахмадулина и Рождественский соединяли личную интонацию, отклик на современность и гражданскую тему. Так поэзия обрела новую открытость и эмоциональную силу.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русской литературы 1950—1980-х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литература этого времени постоянно возвращалась к человеку перед лицом истории и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остаются память о войне и нравственная ответственность; остальные темы развивают этот главный вопрос.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обзора литературы 1950—1980-х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и проблема утраты нравственных опор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показывает не только быт села, но и разрушение уклада, в котором хранились память, трудовая этика и связь поколений. Деревня становится нравственным мерилом эпохи.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Абрамов, Валентин Распутин, Василий Белов и Виктор Астафьев пишут о цене равнодушного прогресса. Их герои остро чувствуют утрату дома, корней и ответственности за землю.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особенно значимы мотивы родовой памяти, человеческого долга и внутренней верности месту, где человек вырос. Именно через них раскрывается тема духовной 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и правда о репрессиях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открыла читателю опыт ГУЛАГа как систему унижения, страха и постоянной проверки человеческого достоинства. В центре — не ужас как таковой, а судьба личности.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Солженицын, Варлам Шаламов и Евгения Гинзбург показали, как репрессивная машина разрушает характер, память и чувство собственного имени. Их тексты опираются на точность и свидетельство.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«Один день Ивана Денисовича» в 1962 году стала символом прорыва правды в печать. Она показала, что литература может возвращать обществу вытесненную историю.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характерны документальность, сдержанный язык и нравственная требовательность к себе и к читателю. Здесь художественная форма служит предельно честному разговору о прошлом.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к читателю при цензуре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литературный текст проходил официальную и неофициальную циркуляцию в СССР.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авторская песня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связал фронтовую память, московскую интонацию и уважение к человеческому достоинству. Его песни звучат камерно, просто и доверительно, поэтому воспринимались как разговор с близким собеседником.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стала формой неофициального общения и личной свободы. Гитара, магнитофонные записи и студенческая среда помогли ей стать важной частью культурной памяти 1960—1980-х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эпохи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русской литературы во второй половине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объединяет внимание к памяти, совести и выбору человека в истории.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обзор русской литературы 1950—1980-х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линии прозы 1970-х годов особенно ясно показывают, как частная жизнь становится нравственным испытанием.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русской литературы 1950—1980-х годов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заметных направлений особенно важно для понимания эпохи: городская, деревенская, историко-философская и сатирическая проза.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литературная среда по десятилетиям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показана не численность публикаций, а общая степень открытости литературного пространства: от осторожного обновления к частичному расширению публичного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свободного обсуждения приходится на 1960-е, затем наступает сжатие; к 1980-м заметен новый рост возможностей публикации и читательского доступа.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процесса по десятилетиям; историко-литературный обзор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фантастика и условные формы художественного высказывания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как вопрос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Стругацких научная фантастика становится способом проверить моральные границы героя, а не просто описать будущее. Через вымышленные миры писатели говорят о выборе, ответственности и цене прогресса.
</a:t>
            </a:r>
            <a:endParaRPr lang="en-US" sz="1544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против абсурда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оптика помогает увидеть нелепость бюрократии и привычку к духовному компромиссу. Условность формы делает критику острее и позволяет говорить о современности без прямого столкновения с запретами.
</a:t>
            </a:r>
            <a:endParaRPr lang="en-US" sz="1544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Иносказание вместо прямого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Аллегория, гротеск и намёк расширяют смысл текста: читатель сам распознаёт скрытую оценку происходящего. Такая форма особенно важна в эпоху ограниченного публичного обсуждения.
</a:t>
            </a:r>
            <a:endParaRPr lang="en-US" sz="1528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расшифровка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проза требует внимательного читателя, который умеет видеть второй план, сопоставлять детали и делать выводы. Именно поэтому она стала важной частью литературной культуры позднего советского времени.
</a:t>
            </a:r>
            <a:endParaRPr lang="en-US" sz="15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мир»: публикация как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нового номера часто воспринимался как общественный сигнал: именно здесь читатели искали тексты, которые спорили с привычной версией истории и современности. Редакция становилась местом интеллектуального доверия и осторожной смелости.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«Юность»: голос молодого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связывали с энергией обновления, живым разговором и интересом к современному человеку. Его читали в библиотеках, общежитиях и дома, а свежий номер нередко передавали из рук в руки, как важную новость.
</a:t>
            </a:r>
            <a:endParaRPr lang="en-US" sz="1242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«Знамя»: пространство серьёзного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страницах обсуждали нравственный выбор, память и ответственность литературы перед временем. Для читателя журнал был не просто изданием, а местом, где формировалось представление о том, что в культуре считать значимым.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которые формировали литературную репутацию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самиздат и тамиздат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существования текста в эпоху ограничений показывают, как литература одновременно попадала под контроль и выходила за его пределы.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 неофициальный каналы не отменяли друг друга: чем жёстче контроль, тем заметнее становились самиздат и тамиздат как формы литературного сопротивления.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XX века; материалы о цензуре и неофициальном распространении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1970—1980-х годов: философская глубина и внутренняя свобода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этого времени всё чаще строят стихотворение как размышление о времени, памяти и языке. Важна не внешняя декларация, а точность мысли и интонация личной ответственности.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Бродского, Коржавина, Кушнера и Тарковского опирается на культурные цитаты и историческую память. Благодаря этому частное переживание приобретает широкий философский смысл.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важны подтекст, композиционная сдержанность и внимание к слову. Такая поэзия учит читать медленно и замечать, как смысл рождается из 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главных тем литературы эпохи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расширение художественной правды и переход от темы войны к более личностному и критическому взгляду на жизнь страны.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в школьном изучении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1950—1980-х годов помогают увидеть, как литература откликается на исторические перемены. На уроке они связывают анализ сюжета с разговором о характере, совести и цене поступка.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удобны для сопоставления с историей страны и личным опытом подростка. Они развивают умение читать внимательно, находить скрытый конфликт и формулировать собственную аргументированную оценку.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которые утверждает литература 1950—1980-х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проявляются в разных жанрах по-разному: в прозе — через конфликт и выбор, в поэзии — через интонацию, в сатире — через разоблачение.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центр литературы эпохи образуют правда и память; вокруг них выстраиваются остальные ценности, определяющие образ героя и авторскую позицию.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1950—1980-х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вернула правду в культуру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1950—1980-х годов научила видеть историю через судьбу человека: она соединила память, совесть и свободу слова, оставив читателю нравственные ориентиры и опыт честного разговора о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2026-05-23T16:09:16Z</dcterms:created>
  <dcterms:modified xsi:type="dcterms:W3CDTF">2026-05-23T16:09:16Z</dcterms:modified>
</cp:coreProperties>
</file>