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25900" y="360000"/>
            <a:ext cx="6092100" cy="136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Агроценозы и влияние человека на экосистемы: основные вопросы урока
</a:t>
            </a:r>
            <a:endParaRPr lang="en-US" sz="3742" dirty="0"/>
          </a:p>
        </p:txBody>
      </p:sp>
      <p:sp>
        <p:nvSpPr>
          <p:cNvPr id="4" name="Text 1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70800" y="21611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искусственные экосистемы и воздействие человека на природу.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взаимодействия человека и природы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и неживые компоненты экосистем тесно взаимосвязаны. С неолита человек начал активно преобразовывать природу, создавая агроценозы — первые сельскохозяйственные экосистемы с большим влиянием на биосферу.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агроценоза: главные характеристики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Агроценоз — экосистема, сформированная человеком, где доминируют один или два культурных растения, выращиваемых для получения урожая.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системах присутствуют сорняки, вредители, а также микроорганизмы, формирующие сложные взаимодействия, но видовое разнообразие значительно ниже природного.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агроценозов уступает природным экосистемам, требуя постоянных вмешательств для поддержания продуктивности и баланса.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агроценоза: структура и компоненты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агроценозе выделяются уровни: культурные растения, сорняки, вредители (насекомые, грызуны), полезные хищники и почвенные микроорганизмы, формирующие единую среду.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природными сообществами агроценоз отличается упрощенной пространственной структурой и меньшим видовым разнообразием, что влияет на его функциональную стабильность.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искусственными агроценозами и естественными экосистемами по важным характеристикам.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Агроценозы требуют постоянных ресурсов и вмешательства, в отличие от саморегулирующихся природных систем.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агроценоза и природной экосистемы: ключевые параметры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агроценозов: количественные и качественные показатели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агроценозах преобладает монокультура — один основной сельскохозяйственный вид, что снижает общую биологическую устойчивость экосистемы.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наблюдается увеличение численности сорняков и паразитов, адаптирующихся к однородной среде и усложняющих борьбу с вредителями.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Агротехнические методы регулирования, такие как обработка почвы и гербициды, регулируют видовой состав, но ухудшают экологическую устойчивость.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сортов растений направлен на повышение урожайности и устойчивости к стрессам, однако ограничивает природное разнообразие генов.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 и пищевая сеть агроценоза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пищевых цепей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агроценозах пищевые цепи состоят из нескольких уровней: растения, травоядные вредители и их хищники. Такая ограниченность снижает устойчивость экосистемы к изменениям.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пестицидов на связи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химикатов часто нарушает естественные пищевые связи, что ведет к снижению численности полезных хищников и увеличению вредителей.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поддержании цепей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активно управляет пищевыми связями, вводя подкормки и регулируя популяции, однако это временно и требует постоянного вмешательства.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агроценоза: последовательность действий
</a:t>
            </a:r>
            <a:endParaRPr lang="en-US" sz="2384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создания и поддержки агроценоза.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164" y="2183062"/>
            <a:ext cx="36015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агроценозов в современном сельском хозяйстве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Пшеничное поле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распространённый агроценоз с крупной культурой, требующей интенсивного ухода и регулярной обработки грунта.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Кукурузное поле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Агроценоз с высокой урожайностью, характеризующийся монокультурным выращиванием и зависимостью от поливных технологий.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Картофельное поле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Агроценоз с корнеплодной культурой, требующей защиты от вредителей и контролируемого удобрения.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Яблоневые сады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Плодовый агроценоз с длительным циклом выращивания и специфическими требованиями к уходу и защите от болезней.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агроценозов на почву: изменения и риски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и деградация почв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Механизированная обработка и активное внесение азотных удобрений приводят к снижению плодородия, уменьшая содержание гумуса и ухудшая структуру почвы. Это снижает её способность к восстановлению.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эрозия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применение пестицидов вызывает накопление вредных веществ, загрязняет почву и способствует эрозии, что в итоге ведёт к снижению её биопродуктивности и устойчивости.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Интенсивные методы позволяют быстрее увеличивать урожай, но без органического удобрения почва быстро истощается и теряет плодородие.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стабильное плодородие возможно лишь при органических методах и севообороте, тогда как химикаты истощают почву.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Госкомстат РФ, 2021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урожайности и состояния почвы при разных подходах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ресурсы: эксплуатация и воздействие агроценозов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используется для орошения сельскохозяйственных угодий, что создает дополнительное давление на локальные водные системы и снижает запасы питьевой воды.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химикатов из удобрений и пестицидов в водоёмы приводит к эвтрофикации, вызывая цветение водорослей и ухудшение качества воды в реках и озёрах.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природных водных круговоротов снижает природное восстановление экосистем и увеличивает риск засух и наводнений в регионах с интенсивным земледелием.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удобрения и урожайность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удобрения значительно повышают урожайность сельскохозяйственных культур, обеспечивая почву необходимыми элементами. Однако избыточное использование приводит к вымыванию нитратов и загрязнению водных ресурсов.
</a:t>
            </a:r>
            <a:endParaRPr lang="en-US" sz="1157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пестицидов на окружающую среду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пестицидов помогает бороться с вредителями, но вызывает устойчивость у них и наносит ущерб полезным насекомым, включая опылителей, что снижает биоразнообразие.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 химической обработки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 накапливаются в почве, вызывая гибель микрофлоры и разрушение структуры почвы. Это ухудшает её плодородие и снижает устойчивость агроценозов к стрессам.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удобрений и пестицидов: преимущества и негативные эффекты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негативные эффекты интенсивного земледелия на почву, биоразнообразие, устойчивость вредителей и качество воды.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земледелие приводит к существенным потерям природных ресурсов, ухудшая здоровье экосистем и снижая их восстановительную способность.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сельского хозяйства РФ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интенсивного земледелия для природных ресурсов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Эмиссии CO2, метана и закиси азота от сельхоздеятельности усиливают парниковый эффект и загрязняют воздух мелкодисперсными частицами.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24%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выбросов парниковых газов приходится на сельское хозяйство, что значительно влияет на глобальные изменения климата.
</a:t>
            </a:r>
            <a:endParaRPr lang="en-US" sz="2079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2022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Позитивное влияние современных экологичных практик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Органическое земледелие и снижение загрязнения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химических удобрений и пестицидов снижает уровень токсичных веществ в почве и воде, способствуя сохранению здоровья экосистем и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севооборота в восстановлении почвы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культур помогает восстанавливать питательные вещества в почве, уменьшать накопление вредителей и улучшать её структуру, что повышает устойчивость агроценозов.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зон для биоразнообразия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участков природной растительности рядом с полями сохраняет среду обитания для полезных организмов, способствуя поддержанию естественных экосистемных функций.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Агроэкологические технологии для снижения негативного влияния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биологических средств защиты культур — энтомофагов и бактериальных препаратов — уменьшает применение химикатов, снижая экологический ущерб.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Лесополосы и зеленые насаждения вдоль полей помогают предотвращать эрозию почвы, сохранять влагу и восстанавливать водный баланс на агроугодьях.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посевы повышают разнообразие растений, что укрепляет устойчивость агроценозов к заболеваниям и неблагоприятным погодным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Органическое земледелие требует больше трудозатрат и новых технологий, но улучшает экологическую ситуацию и поддерживает биоразнообразие.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экологичные методы снижают негативные воздействия и способствуют устойчивому развитию сельского хозяйства.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показатели органического и традиционного земледелия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баланса в агроценозах: устойчивые стратегии развития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системы севооборотов позволяет улучшить плодородие почвы и снизить накопление вредителей и болезней без излишнего химического вмешательства.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Минимизация использования химических препаратов уменьшает вред для окружающей среды и способствует восстановлению природных биологических связей в агроценозе.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мониторинг состояния почвы и воды помогает своевременно выявлять проблемы и корректировать агротехнические мероприятия для устойчивого развития.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природных полос и участков растительности вокруг полей обеспечивает поддержание экосистемных функций и биоразнообразия.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Агроценозы и экосистемы: устойчивое будущее под контролем человека
</a:t>
            </a:r>
            <a:endParaRPr lang="en-US" sz="3031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к природным ресурсам и внедрение инноваций в сельском хозяйстве обеспечат гармонию между производительностью агроценозов и сохранением экосистемных функций.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2026-05-08T03:28:02Z</dcterms:created>
  <dcterms:modified xsi:type="dcterms:W3CDTF">2026-05-08T03:28:02Z</dcterms:modified>
</cp:coreProperties>
</file>