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предложения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слова, которые дружно работают в одном 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однородные члены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встречаются в сказках, учебных текстах и обычной речи. Если научиться их узнавать, читать станет легче, а писать — увереннее и аккуратнее.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однородности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отвечают на один и тот же вопрос. Поэтому их можно проверять одинаково, не меняя смысл предложения и не теряя связь с главным словом.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относятся к одному слову и в предложении выполняют одну роль. Это помогает понять, что слова стоят рядом не случайно, а образуют перечень.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В саду росли яблони, груши, сливы. Все слова называют предметы, отвечают на вопрос что? и относятся к одному действию — росли.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подлежащие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подлежащие называют, кто или что совершает действие. В предложении Мальчик и девочка читали книгу два подлежащих соединены союзом и и отвечают на один вопрос: кто?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можно увидеть и в других примерах: Кот и щенок играли во дворе. Они помогают показать, что действие выполняют сразу несколько участников.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сказуемые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сказуемые показывают несколько действий одного предмета. В предложении Солнце взошло, засияло, согрело землю все слова отвечают на вопрос что сделало?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ряды часто встречаются в описаниях природы и событий. Они помогают передать движение, изменения и настроение без лишних слов.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Сказуемые перечисляют действия по порядку, поэтому предложение звучит живо и понятно. Читатель словно видит, как действие движется шаг за шагом.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дополнения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дополнения называют несколько предметов при одном действии. Например: Ребята принесли яблоки, груши, орехи. Все слова зависят от одного сказуемого.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можно задать один и тот же вопрос. Это удобно, когда нужно перечислить то, что кто-то увидел, взял, купил, собрал или принёс.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дополнения делают речь точной и аккуратной. Вместо длинного объяснения можно сразу назвать нужные предметы и не заставлять слушателя гадать.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определения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определения называют признаки одного предмета. В предложении На небе появились яркие, лёгкие облака оба слова относятся к слову облака.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отвечают на один вопрос: какие? Так можно описать предмет сразу с нескольких сторон и сделать речь более яркой и выразительной.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признаки равноправны, они считаются однородными. Это значит, что каждый из них одинаково важен и помогает представить предмет точнее.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перечисление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предложении есть однородные члены, между ними слышатся короткие паузы. В речи появляется интонация перечисления, и слова звучат по очереди, а не вразнобой.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такое перечисление часто разделяется запятыми. Например: В корзине лежали яблоки, груши, сливы и ягоды. Так читать предложение намного удобнее.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однородные члены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 действий: от главного слова к проверке вопроса, роли, союзов и запятых.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при однородных членах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но выражает противопоставление. Он нужен там, где одно утверждение словно спорит с другим: День был тёплый, но ветреный.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или указывает на выбор. Он помогает предложить один из вариантов, не перегружая предложение лишними словами.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 соединяет похожие предметы или действия. В предложении Тихо светит лампа и горит свеча оба слова звучат как дружная пара.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а показывает различие. Он помогает сопоставить два признака или две части мысли, например: Утром было холодно, а днём стало тепло.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ставятся запятые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союза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однородные члены стоят рядом без союза, между ними ставится запятая. Она помогает разделить слова в перечислении и сделать чтение понятным и плавным.
</a:t>
            </a:r>
            <a:endParaRPr lang="en-US" sz="1259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повторяющимися союзами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нужна и тогда, когда союз повторяется: и лес, и поле, и река. Каждое слово выделяется отдельно, как будто перечисление шагает по порядку.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удобного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подсказывает, где сделать короткую паузу. Благодаря ей предложение читается спокойно, без спешки, а смысл перечисления сразу становится ясным.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запятая не нужна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только два однородных члена соединены одиночным союзом и, или, да в значении и, запятая обычно не ставится. Слова звучат как одно перечисление.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часто встречается в 2 классе. Оно помогает не ставить запятую там, где она не нужна, и писать предложение аккуратно и правильно.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На столе лежали карандаши и тетради. Здесь два слова связаны союзом и, поэтому они читаются вместе, без лишней паузы и без запятой между ними.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с союзом 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а часто показывает отличие одного признака от другого. Он помогает сравнить два состояния, два предмета или две части одного и того же события, не смешивая их.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Утром было холодно, а днём стало тепло. В этом предложении союз а словно проводит чёткую границу: сначала одно, потом другое — и всё понятно.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вопросами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проверьте, какую роль выполняет каждое слово: предмет, действие или признак. Одинаковая роль — важная подсказка, что слова стоят рядом не случайно.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посмотрите на союзы и запятые. Они помогают подтвердить, что слова действительно связаны между собой и образуют однородный ряд.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слово, от которого зависят другие слова. Оно подскажет, к чему нужно прислушаться в предложении и где искать однородные члены.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задайте каждому слову одинаковый вопрос. Если ответы совпадают, а слова относятся к одному и тому же слову, перед вами однородные члены.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забывают найти главное слово, от которого зависят однородные члены. Без него трудно понять, какие слова действительно связаны между собой.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проверять вопрос, смысл и роль слов в предложении. Тогда однородные члены находятся быстро, как будто сами подсказывают ответ.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считают однородными слова, которые отвечают на разные вопросы и относятся к разным словам. Из-за этого предложение кажется похожим, но правило уже не подходит.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ставить лишнюю запятую перед одиночным союзом и. В таком случае перечисление теряет свою цельность и выглядит будто с неровным шагом.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словно дышит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лес шумел, темнел, дышал прохладой. В одном коротком предложении сразу слышатся звук, движение и настроение. Читатель легко представляет деревья, тени и тихий ветер, который осторожно проходит между стволами.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туману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полем поднялся туман, и всё вокруг стало мягким и тихим. Река, кусты, дальние деревья — всё будто растворилось в серой дымке. Такое перечисление помогает увидеть картину целиком, как в маленьком кино.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сад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краснели яблоки, желтели листья, пахло свежестью. Однородные члены делают описание ярким и живым, словно художник добавил сразу несколько красок. Текст становится образным и легко запоминается.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писатель хочет оживить картину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81" y="1499146"/>
            <a:ext cx="199313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 паузами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остановка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перечислении делается небольшая пауза перед запятой. Она помогает не проглотить слова и прочитать предложение ровно, без торопливого бега.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становится яснее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перечисления звучит спокойно и чётко. Благодаря ей предложение легко слушать, а смысл не теряется даже в длинной фразе.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 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произносятся по очереди, одно за другим. Такой порядок помогает слушателю сразу понять, что перед ним именно перечисление.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четыре примера удобно сравнивать и запоминать. Они помогают увидеть самые частые случаи в одном небольшом наборе предложений.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примеров к уроку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разных примера показывают однородные члены без союза, с союзом и, с союзом но и с одиночным союзом.
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узнавания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59500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Найди слово, к которому относятся другие слова. Затем задай к ним один и тот же вопрос. Если ответы совпадают, это важная подсказка.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259500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Проверь союз и запятые. Однородные члены могут стоять рядом или соединяться союзами, а значит, их легко узнать по общему смыслу и общей роли.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помогают говорить и писать точно, понятно и выразительно. Если помнить общий вопрос, общее слово и союз, их легко найти даже в коротком 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2026-05-21T11:16:14Z</dcterms:created>
  <dcterms:modified xsi:type="dcterms:W3CDTF">2026-05-21T11:16:14Z</dcterms:modified>
</cp:coreProperties>
</file>