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в суффиксах существительных -ек и -ик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выбирать букву по изменению слова, а не по слуху.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суффиксами -ек и -ик встречаются очень часто, поэтому ошибка в одной букве сразу заметна. Это правило помогает писать грамотно не только отдельные слова, но и целые предложения.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важно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01" y="1319944"/>
            <a:ext cx="205896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451" y="1319944"/>
            <a:ext cx="205896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501" y="3106289"/>
            <a:ext cx="205896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6895" y="3114566"/>
            <a:ext cx="213008" cy="189341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суффикс в существительном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стоит после корня и перед окончанием. Он помогает образовывать новые слова и часто подсказывает, какое значение имеет существительное.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-ек и -ик часто называют маленький предмет или предмет с ласковым оттенком: домик, столик, зайчик, замочек.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орфограммы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суффиксе находится буква, которую нужно проверить. Поэтому сначала важно найти морфемы, а уже потом выбирать написание.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 разборе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разобрано по составу, легче понять, где корень, где суффикс и какую букву нужно проверять по форме слова.
</a:t>
            </a:r>
            <a:endParaRPr lang="en-US" sz="14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 изменении слова по падежам гласная исчезает, пишется -ек: замочек — замочка, орешек — орешка, пенёк — пенька.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выбора буквы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гласная сохраняется во всех формах, пишется -ик: столик — столика, ключик — ключика, коврик — коврика.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строится на сравнении начальной формы и косвенного падежа, поэтому выбор буквы зависит от изменения слова, а не от звучания.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показывает разницу между двумя суффиксами на знакомых словах.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означает выпадение гласной и написание -ек, единица — сохранение гласной и написание -ик.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орфографического правила русского языка; учебный материал для 6 класса.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проверка по падежам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-ек пишется в словах, где при изменении формы гласная исчезает: замочек — замочка, орешек — орешка.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суффиксом -ек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и другие привычные примеры: пенёк — пенька, кусочек — кусочка. В проверочной форме буква е не сохраняется.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удобно запоминать через пары форм: сначала слово в начальной форме, затем его форма в косвенном падеже.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-ик пишется тогда, когда гласная сохраняется: столик — столика, ключик — ключика.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суффиксом -ик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также ножик — ножика и коврик — коврика. Во всех формах буква и остаётся на месте.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особенно удобна, когда рядом стоят две формы одного слова: так легче увидеть суффикс и не ошибиться в написании.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похожих примеров ученик сравнивает, тем быстрее закрепляется правило и тем увереннее выбирается нужная буква.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303074"/>
            <a:ext cx="4037700" cy="12885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изменяется слово и как это влияет на написание суффикса.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гласная выпадает, пишется -ек; если остаётся, пишется -ик.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теме орфографии суффиксов существительных, 6 класс.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суффиксов -ек и -ик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Ключик и замочек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можно показать маленький ключик рядом с замочком. Подписи помогут сразу сравнить слова: ключик — ключика, замочек — замочка. Выделение суффикса цветом сделает орфограмму заметной и понятной для запоминания.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Столик и коврик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второй иллюстрации удобно разместить столик и коврик в уютной комнате. Такие предметы хорошо знакомы школьникам, а подписи столик — столика и коврик — коврика показывают, что в одном случае гласная сохраняется.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Пенёк и орешек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картинка может изображать пенёк в лесу и орешек рядом с ним. Эти слова особенно полезны для сравнения, потому что в проверочной форме гласная исчезает: пенька, орешка. Так правило запоминается через яркий образ.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предметных картинок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орфограммы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выборе суффикса -ек или -ик.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ошибки связаны с неправильной проверкой формы слова.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Этих ошибок достаточно, чтобы получить неверное написание даже в знакомых словах.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темы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на каком этапе ученики чаще всего сбиваются при выборе суффикса.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затрудняет привычка писать по звучанию; затем — ошибка в проверке формы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 объяснения темы, без статистической привязки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возникают ошибки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Сделать вывод о написании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буква исчезает, выбирают -ек; если остаётся, пишут -ик. Так проверка опирается не на слух, а на правило.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морфемы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корень, суффикс и окончание, чтобы увидеть границы слова и не принять часть основы за орфограмму.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Проверить изменение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слово изменяют по падежам и сравнивают формы: именно так становится понятно, сохраняется ли гласная.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суффикс от похожих сочетаний букв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орфограмма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ключик, замочек и столик проверяемая гласная входит в суффикс, а не в корень. Поэтому важно точно определить границы морфем и не перепутать их.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разбор слов с -ек и -ик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разбор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помогает увидеть строение слова сразу и выбрать правильную букву без догадок. Это особенно полезно перед упражнениями и проверочной работой.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24" y="1124025"/>
            <a:ext cx="6655853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начальную и проверочную формы, чтобы выбрать нужный суффикс.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парах действует один и тот же способ проверки: выпадение гласной указывает на -ек, сохранение — на -ик.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для тренировки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53" y="2096660"/>
            <a:ext cx="226148" cy="1809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3803" y="2077821"/>
            <a:ext cx="218597" cy="2185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678" y="2077821"/>
            <a:ext cx="218597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1778" y="2086609"/>
            <a:ext cx="226148" cy="201021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выражают эти суффиксы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назвать небольшой предмет точнее: домик, столик, коврик. Такие слова сразу вызывают представление о размере и форме.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суффиксы нередко делают слово мягче и доброжелательнее. Поэтому они часто встречаются в описаниях, диалогах и детских текстах.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высказывания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выбранный суффикс делает запись грамотной и понятной. Ошибка в одной букве меняет написание, а значит, и общий вид слова.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нужны в сочинениях, пересказах и упражнениях. Умение писать их без ошибок помогает уверенно работать с любым учебным текстом.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показаны формы слов, которые удобно сравнивать при склонении: по ним легко заметить, где гласная сохраняется, а где исчезает.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с -ик гласная остаётся во всех формах, а у слов с -ек при изменении слова исчезает, что и определяет написание.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по материалам темы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 слова как способ проверки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измените слово по падежам и посмотрите, сохраняется ли гласная в суффиксе. Это самый надёжный способ выбрать между -ек и -ик без ошибок.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запоминания правила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 изменении слова буква исчезает, пишите -ек. Если она остаётся в форме слова, выбирайте -ик и сразу проверяйте написание ещё раз.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запоминать правило на коротких парах слов и делать морфемный разбор. Так легче увидеть суффикс и не перепутать его с окончанием или частью корня.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Вставьте нужную букву в слова: замоч_к, ключ_к, ореш_к, стол_к, пень_к, ковр_к. Рядом оставьте проверочные формы, чтобы ученик мог сразу сверить ответ.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Мини-упражнение на закрепление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выполнения предложите назвать, какая гласная выпала или сохранилась. Такое короткое задание быстро показывает, понял ли ученик правило и умеет ли применять его самостоятельно.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теме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писать суффиксы -ек и -ик правильно, нужно изменить слово и сравнить формы. Этот простой приём помогает быстро находить орфограмму и избегать ошибок в любой работе.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2026-05-23T09:35:55Z</dcterms:created>
  <dcterms:modified xsi:type="dcterms:W3CDTF">2026-05-23T09:35:55Z</dcterms:modified>
</cp:coreProperties>
</file>