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жизни человека, источники и формы водоснабжения: колодцы и водопроводы.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Колодец и водопровод: обзор и ключевые темы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колодцы и водопроводы?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способы водоснабжения обеспечивали жизнь и развитие обществ. Понимание их значения помогает ценить доступ к чистой воде в современном мире.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колодцев в истории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колодцы мира
</a:t>
            </a:r>
            <a:pPr algn="l" indent="0" marL="0">
              <a:lnSpc>
                <a:spcPct val="90000"/>
              </a:lnSpc>
              <a:buNone/>
            </a:pPr>
            <a:r>
              <a:rPr lang="en-US" sz="16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обнаружили первые колодцы возрастом более 7000 лет в районах Израиля и Китая. Эти сооружения обеспечивали население водой вне зависимости от рек.
</a:t>
            </a:r>
            <a:endParaRPr lang="en-US" sz="1677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общины и источники воды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Колодцы были жизненно необходимы для отдалённых сел, где отсутствовали реки. С их помощью жители могли получать пресную воду круглогодично.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свидетельства и применение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остатки показывают, что колодцы постепенно совершенствовались, что отражает растущую роль воды в хозяйстве и повседневной жизни.
</a:t>
            </a:r>
            <a:endParaRPr lang="en-US" sz="150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добычи воды из колодцев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люди поднимали воду с помощью ведра на верёвке или желоба, что было доступно и просто. Это обеспечивало питьевой водой отдельные дворы и небольшие поселения.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появились ручные насосы, облегчающие подъём воды и позволяющие чаще и быстрее получать необходимые запасы, улучшая быт и санитарные 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построили акведуки, способные транспортировать воду на расстояния до 80 километров. Эти сооружения использовали арочные мосты и сложные системы каналов.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конструкции III века до н.э.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снабжали жильё, термы и фонтаны. Они обеспечивали водой десятки тысяч жителей, значительно повышая уровень жизни и санитарных условий в Риме.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города водой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акведуки — первые инженерные водопроводы
</a:t>
            </a:r>
            <a:endParaRPr lang="en-US" sz="2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доступность конструкции делают колодец выгодным решением для мест без централизованного водоснабжения.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колодцев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от коммуникаций позволяет иметь воду даже в удалённых районах, где нет сетей.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при плохой герметизации возможны загрязнения, что опасно для здоровья пользователей.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объём воды в засушливые периоды и необходимость физического подъёма снижает эффективность колодцев.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работы водопроводной системы
</a:t>
            </a:r>
            <a:endParaRPr lang="en-US" sz="2878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источника воды до потребителя — последовательность процессов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очистки воды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фильтрация удаляет крупные частицы, такие как песок и глина, очищая воду на первом этапе.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очистка осаждает вредные вещества и снижает уровень загрязнений, улучшая качество воды.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Обеззараживание с помощью хлора или ультрафиолета уничтожает микробы, делая воду безопасной для питья.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Водопровод сегодня: комфорт и польза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обеспечивают круглосуточный доступ к воде, позволяя использовать душ, бытовую технику и автоматический полив.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это стало неотъемлемой частью комфорта и безопасности, включая пожаротушение и санитарное обслуживание.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конструкция колодца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часть оборудована воротом или ручной помпой для подъёма воды, а крышка защищает колодец от загрязнений и животных.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Колонна колодца — вертикальная шахта глубиной до 30 метров, стенки которой делают из дерева, кирпича или бетона для защиты воды.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4575"/>
            <a:ext cx="2049600" cy="1857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25" y="2774575"/>
            <a:ext cx="2049600" cy="1857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9825" y="2774575"/>
            <a:ext cx="2049600" cy="1857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27225" y="2774575"/>
            <a:ext cx="2049600" cy="18574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5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воды — начало пути
</a:t>
            </a:r>
            <a:pPr algn="l" indent="0" marL="0">
              <a:lnSpc>
                <a:spcPct val="90000"/>
              </a:lnSpc>
              <a:buNone/>
            </a:pPr>
            <a:r>
              <a:rPr lang="en-US" sz="14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берётся из реки, озера или подземных водоносных слоёв. Эти источники обеспечивают постоянный приток воды, необходимый для функционирования всей системы водоснабжения.
</a:t>
            </a:r>
            <a:endParaRPr lang="en-US" sz="1488" dirty="0"/>
          </a:p>
        </p:txBody>
      </p:sp>
      <p:sp>
        <p:nvSpPr>
          <p:cNvPr id="13" name="Text 1"/>
          <p:cNvSpPr txBox="1"/>
          <p:nvPr/>
        </p:nvSpPr>
        <p:spPr>
          <a:xfrm>
            <a:off x="27509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Насосная станция — сердце подачи
</a:t>
            </a:r>
            <a:pPr algn="l" indent="0" marL="0">
              <a:lnSpc>
                <a:spcPct val="90000"/>
              </a:lnSpc>
              <a:buNone/>
            </a:pPr>
            <a:r>
              <a:rPr lang="en-US" sz="14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Насосы поднимают воду и создают давление, чтобы транспортировать её через трубы. Без насосов вода не смогла бы преодолеть расстояния и высоты до домов и предприятий.
</a:t>
            </a:r>
            <a:endParaRPr lang="en-US" sz="1453" dirty="0"/>
          </a:p>
        </p:txBody>
      </p:sp>
      <p:sp>
        <p:nvSpPr>
          <p:cNvPr id="14" name="Text 2"/>
          <p:cNvSpPr txBox="1"/>
          <p:nvPr/>
        </p:nvSpPr>
        <p:spPr>
          <a:xfrm>
            <a:off x="48083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Водонапорная башня — стабилизатор давления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13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Водонапорная башня аккумулирует запас воды и поддерживает постоянное давление в системе. Это гарантирует стабильный поток воды даже при пиковых нагрузках.
</a:t>
            </a:r>
            <a:endParaRPr lang="en-US" sz="1325" dirty="0"/>
          </a:p>
        </p:txBody>
      </p:sp>
      <p:sp>
        <p:nvSpPr>
          <p:cNvPr id="15" name="Text 3"/>
          <p:cNvSpPr txBox="1"/>
          <p:nvPr/>
        </p:nvSpPr>
        <p:spPr>
          <a:xfrm>
            <a:off x="68657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труб и краны — последний участок пути
</a:t>
            </a:r>
            <a:pPr algn="l" indent="0" marL="0">
              <a:lnSpc>
                <a:spcPct val="90000"/>
              </a:lnSpc>
              <a:buNone/>
            </a:pPr>
            <a:r>
              <a:rPr lang="en-US" sz="1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Разветвлённая сеть труб доставляет воду к зданиям. Краны у потребителей позволяют пользоваться водой удобно в домах, школах и на предприятиях.
</a:t>
            </a:r>
            <a:endParaRPr lang="en-US" sz="1416" dirty="0"/>
          </a:p>
        </p:txBody>
      </p:sp>
      <p:sp>
        <p:nvSpPr>
          <p:cNvPr id="16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водопроводной системы
</a:t>
            </a:r>
            <a:endParaRPr lang="en-US" sz="28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колодцев в городах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колодцы служили основным источником воды для городов и ремесленников, объединяя жителей в общие центры воды и общения.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Франции насчитывалось более 2000 общественных колодцев, что свидетельствует об их важности для городской повседневной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ухода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Колодцы нуждались в регулярной чистке и контроле, чтобы сохранять качество воды и предотвращать распространение заболеваний.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334" y="1676050"/>
            <a:ext cx="451263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материалов для колодцев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колодцев различаются по прочности, долговечности и стоимости. Выбор влияет на качество воды и эксплуатационные расходы.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материала определяет срок службы, качество воды и затраты на обслуживание колодца.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географии, 6 класс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водопровода в России: московский пример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481050" y="2297450"/>
            <a:ext cx="20295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начались работы по созданию централизованного водопровода для улучшения санитарных условий города.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14225" y="2297450"/>
            <a:ext cx="1956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1902 год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40% жителей Москвы уже пользовались новой системой водоснабжения, что повысило качество жизни и снизило болезни.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4500" y="2297450"/>
            <a:ext cx="18774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последующие годы водопровод стал расширяться, охватывая всё больше районов столицы.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955575" y="2297450"/>
            <a:ext cx="18774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помогла существенно уменьшить эпидемии и повысить уровень гигиены среди населения.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воды в современном водопроводе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Многоступенчатая фильтрация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механических загрязнений происходит на нескольких этапах, улучшая чистоту воды уже до поступления в сеть.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Хлорирование и обеззараживание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хлора и ультрафиолетового излучения уничтожаются вредные микроорганизмы и бактерии для безопасности потребителей.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анализ проб воды позволяет выявлять и предотвращать появление токсичных веществ и отклонений от норм.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источников водой химикатами и отходами приводит к ухудшению здоровья населения и требует сложной очистки.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подземных вод снижает доступность пресной воды, угрожая водоснабжению сельских и городских районов.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трубы часто дают протечки, что приводит к значительным потерям и перебоям в подаче воды потребителям.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решения проблем необходимо обновление сетей, установка современных очистных сооружений и охрана водозаборов.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при снабжении водой
</a:t>
            </a:r>
            <a:endParaRPr lang="en-US" sz="29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смесителей с аэратором снижает расход воды без потери напора, что помогает экономить ежедневно.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ремонт протекающих кранов предотвращает непрерывные потери воды и экономит ресурсы семьи.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Посудомоечные и стиральные машины расходуют значительно меньше воды, чем ручная стирка или мытьё посуды.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— вклад каждого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чистой воды для здоровья человека
</a:t>
            </a:r>
            <a:endParaRPr lang="en-US" sz="3091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примерно 60% массы тела и необходима для обмена веществ и поддержания температуры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чистой воды помогает снизить риск болезней и поддерживает высокий уровень общего здоровья.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воды: мировая и российская статистика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сообщает, что миллиарды людей в мире остаются без безопасной питьевой воды, что подчеркивает глобальные вызовы водоснабжения.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доступ к водопроводу высок в городах, но в сельской местности остаётся значительный разрыв.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Росстат, 2022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колодцев и водопровода в жизни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Колодцы стали базой для водоснабжения, а современные водопроводы обеспечивают комфорт и здоровье миллионов, способствуя устойчивому развитию и улучшению качества жизни людей.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2026-05-10T22:44:35Z</dcterms:created>
  <dcterms:modified xsi:type="dcterms:W3CDTF">2026-05-10T22:44:35Z</dcterms:modified>
</cp:coreProperties>
</file>