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мира: обзор и сравнение
</a:t>
            </a:r>
            <a:endParaRPr lang="en-US" sz="3768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страны в разных уголках планеты?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сравнивают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 — это не только территория на карте, но и люди, законы, столица и границы. Сравнивая страны, мы лучше понимаем новости, путешествия и жизнь в разных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сравнивают страны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насколько велика страна и как далеко могут быть расположены города, дороги и природные районы. Это влияет на транспорт, связь и управление территорией.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помогает понять, сколько людей живёт в стране и насколько плотной может быть заселённость. От этого зависят школы, жильё, рабочие места и спрос на товары.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столица и форма правления помогают узнать, как устроена жизнь страны. Эти признаки связаны с законами, государственными символами, документами и повседневным общением.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ресурсы объясняют, чем люди могут заниматься и какие условия им приходится учитывать. В одних местах важны отопление, в других — вода, защита от жары или плодородная почва.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показывает, на чём страна зарабатывает и какие товары или услуги производит. Она влияет на уровень жизни, технологии, транспорт, работу и доступ к образованию.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Материки, океаны и условные границы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контраст на одной карте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крупнейший материк, где рядом находятся очень разные страны, климаты и культуры. Здесь сосредоточены огромные пространства суши, густонаселённые районы и важнейшие транспортные пути между регионами.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как пути связи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не разделяют мир полностью, а соединяют его. По морским путям страны обмениваются товарами, путешествуют и поддерживают связи, а границы на карте часто зависят от выбранного масштаба и способа изображения.
</a:t>
            </a:r>
            <a:endParaRPr lang="en-US" sz="9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условны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регионами не всегда видны в природе. Иногда их проводят по рекам, горам или линиям на карте, а иногда они отражают исторические договорённости и разные взгляды на мир.
</a:t>
            </a:r>
            <a:endParaRPr lang="en-US" sz="10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мира: чем они в целом отличаются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отличается плотной сетью городов, дорог и соседних государств. Здесь расстояния между столицами часто небольшие, а история связей между странами особенно заметна в культуре и хозяйстве.
</a:t>
            </a:r>
            <a:endParaRPr lang="en-US" sz="863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самый населённый и один из самых разнообразных регионов. В ней есть и высокогорья, и пустыни, и влажные побережья, поэтому условия жизни сильно различаются от страны к стране.
</a:t>
            </a:r>
            <a:endParaRPr lang="en-US" sz="897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включает жаркие пустыни, саванны и тропические зоны. Во многих странах население быстро растёт, а природные условия заметно влияют на земледелие, водоснабжение и развитие городов.
</a:t>
            </a:r>
            <a:endParaRPr lang="en-US" sz="926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Америки и Океания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Америки и Океания особенно заметны контрастом расстояний и расселения. Где-то люди живут в крупных агломерациях, а где-то население сосредоточено на побережьях или в немногих удобных для жизни районах.
</a:t>
            </a:r>
            <a:endParaRPr lang="en-US" sz="8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национальной статистики, 2023–2024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 стран по населению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сильно отличаются крупнейшие по населению страны. Разрыв между лидерами и остальными особенно заметен на уровне сотен миллионов жителей.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заметно опережают остальные страны. После них идёт группа государств с населением в сотни миллионов, а не десятки миллионов.
</a:t>
            </a:r>
            <a:endParaRPr lang="en-US" sz="10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 стран по территории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страны не показывает, как равномерно она заселена. Условия жизни зависят от климата, рельефа, природных барьеров и удалённости населённых пунктов.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страны находятся на разных материках, но большие размеры не гарантируют высокую плотность населения. Климат и расстояния часто важнее одной только площади.
</a:t>
            </a:r>
            <a:endParaRPr lang="en-US" sz="10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 географии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географии обычно сравнивают государства по двум основным типам правления: республикам и монархиям.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правления обычно выделяют в сравнении государств.
</a:t>
            </a:r>
            <a:endParaRPr lang="en-US" sz="2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многоязычие стран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нужен официальный язык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используют в законах, документах, судах и школах. Он помогает государству быть понятным и единым, даже если в повседневной жизни люди говорят на разных языках.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 в одном государстве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официальных языков несколько. Это помогает учитывать разные исторические общины и делает государственное общение более доступным для жителей разных регионов.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многоязычием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Швейцария, Канада и Индия показывают, что многоязычие — обычное явление. При этом количество языков в быту может быть больше, чем число языков в официальных документах.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жизнь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связан не только с законами, но и с культурой, школой и повседневным общением. Через него передаются традиции, названия мест и особенности национальной истории.
</a:t>
            </a:r>
            <a:endParaRPr lang="en-US" sz="11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климатом, природными условиями и образом жизни в разных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Country and Lending Groups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 делит страны на 4 группы по уровню дохода. Это помогает сравнивать экономику, доступ к работе, образованию и медицине.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дохода помогают оценить уровень развития страны.
</a:t>
            </a:r>
            <a:endParaRPr lang="en-US" sz="30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и история формируют повседневную жизнь
</a:t>
            </a:r>
            <a:endParaRPr lang="en-US" sz="281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ритм сезонов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встречает сезонными праздниками, аккуратными улицами и блюдами из риса. В Японии еда и календарь тесно связаны с природными циклами, поэтому весна, осень и Новый год ощущаются как отдельные важные события.
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праздник на улицах
</a:t>
            </a:r>
            <a:pPr algn="ctr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Мексиканские города ярко выглядят в дни фестивалей: улицы украшают флажки, музыка звучит почти повсюду, а на столе часто появляются блюда из кукурузы. Праздники здесь помогают сохранить память о семье, истории и местных обычаях.
</a:t>
            </a:r>
            <a:endParaRPr lang="en-US" sz="88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много традиций в одной стране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традиции сильно различаются от штата к штату: меняются языки, одежда, блюда и формы празднования. На одной карте можно увидеть очень разные культурные миры, которые живут рядом и влияют друг на друга.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природные ресурсы дают хозяйству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 для строительства, мебели и бумаги. В странах с большими лесными массивами развиваются деревообработка и целые цепочки производства, связанные с использованием местного сырья.
</a:t>
            </a:r>
            <a:endParaRPr lang="en-US" sz="114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водохранилища позволяют строить гидроэлектростанции. Там, где воды достаточно, развиваются энергетика, рыболовство и орошение полей, а хозяйство становится менее зависимым от привозных ресурсов.
</a:t>
            </a:r>
            <a:endParaRPr lang="en-US" sz="107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становятся основой топливной промышленности, химии и транспорта. Страны, богатые углеводородами, часто получают важный источник доходов и строят вокруг него крупные отрасли экономики.
</a:t>
            </a:r>
            <a:endParaRPr lang="en-US" sz="1209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поддерживают сельское хозяйство, особенно выращивание зерна, овощей и фруктов. От качества почв и климата зависит, какие культуры будут выгодно производить в стране.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города и жизнь в них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растут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в крупные города ради работы, учёбы и более широкого выбора услуг. Чем больше возможностей сосредоточено в одном месте, тем сильнее притягивается население из других районов.
</a:t>
            </a:r>
            <a:endParaRPr lang="en-US" sz="954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городской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мегаполисах обычно лучше развиты транспорт, больницы, школы и связь. Это облегчает повседневную жизнь, но делает города центрами высокой нагрузки на дороги, жильё и общественные службы.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не только улицы, но и привычки людей. Появляются долгие поездки, плотный график и зависимость от транспорта, а расстояние до школы, работы и магазинов становится особенно важным.
</a:t>
            </a:r>
            <a:endParaRPr lang="en-US" sz="954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нужно решать
</a:t>
            </a:r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городского роста есть и трудности: пробки, шум, дорогие квартиры и загрязнение воздуха. Поэтому современный город должен не только расширяться, но и становиться удобнее и безопаснее.
</a:t>
            </a:r>
            <a:endParaRPr lang="en-US" sz="9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Норвегия: разные масштабы, разные условия
</a:t>
            </a:r>
            <a:endParaRPr lang="en-US" sz="2563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страна может выглядеть на карте и в хозяйстве. Размер, климат и население влияют на структуру экономики и образ жизни.
</a:t>
            </a:r>
            <a:endParaRPr lang="en-US" sz="1093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значительно больше и населённее, а Норвегия меньше по масштабу, но отличается высоким уровнем жизни и сильной энергетикой.
</a:t>
            </a:r>
            <a:endParaRPr lang="en-US" sz="1184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Britannica; United Nations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Bank; Britannica; Australian Bureau of Statistics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Австралия: острова, расстояния и расселение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сравнении хорошо видно, что население и заселение страны не всегда связаны с её площадью. Островное и континентальное положение создают разные модели жизни.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гораздо более плотная и компактная, а Австралия — огромная по территории, но с населением, сосредоточенным у побережья.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символы страны говорят о её характере
</a:t>
            </a:r>
            <a:endParaRPr lang="en-US" sz="2818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как рассказ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национального флага часто есть собственная история. Цвета, полосы и звёзды могут напоминать о борьбе за независимость, природных богатствах или единстве регионов страны.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его 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гербах нередко изображают животных, короны, щиты, солнце или горы. Такие символы помогают показать, чем страна гордится, и делают государственный знак узнаваемым даже без подписи.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объединяют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флаг поднимают на празднике или спортивном матче, он объединяет людей. Для многих государственные символы — это не просто рисунок, а важная часть общей памяти и уважения к стране.
</a:t>
            </a:r>
            <a:endParaRPr lang="en-US" sz="9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мини-викторина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составлены по ключевым понятиям урока о странах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сравнения двух стран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быстро сопоставить две страны по одинаковым критериям и увидеть не только различия, но и общие черты.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заполнять строки коротко и одинаково, сравнение получается наглядным, а вывод — понятным и честным.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работы на уроке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стран: разный, но взаимосвязанный
</a:t>
            </a:r>
            <a:endParaRPr lang="en-US" sz="5279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 различаются по масштабу, населению, климату, культуре и экономике, но остаются связанными между собой. Карты, таблицы и сравнение помогают увидеть этот разнообразный и единый мир.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2026-07-25T18:03:50Z</dcterms:created>
  <dcterms:modified xsi:type="dcterms:W3CDTF">2026-07-25T18:03:50Z</dcterms:modified>
</cp:coreProperties>
</file>