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язык: как слова помогают нам говорить, думать и дружить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учит понимать себя и других.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родной язык помогает ребёнку каждый день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нужен, чтобы рассказывать о себе, задавать вопросы, читать книги и писать короткие сообщения. В третьем классе особенно важно говорить чётко, выбирать точные слова и строить мысли так, чтобы они были понятны сразу.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 письменная речь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слушают учителя, отвечают на вопросы и обмениваются мнениями друг с другом. Устная речь звучит сразу, поэтому важно говорить чётко и не перебивать собеседника. Тогда мысль доходит до всех без лишних догадок.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записывает короткую фразу в тетрадь, устная речь превращается в письменную. Здесь уже важны аккуратные буквы, расстояние между словами и точный порядок мыслей. Запись помогает сохранить сказанное и потом спокойно перечитать.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записывать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Младшему школьнику полезно уметь и внимательно слушать, и быстро, но аккуратно записывать. Эти два умения работают вместе: одно помогает понять чужую мысль, а другое — точно передать свою. Так общение становится ясным и удобным.
</a:t>
            </a:r>
            <a:endParaRPr lang="en-US" sz="8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82045" y="2868207"/>
            <a:ext cx="286650" cy="382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66349"/>
            <a:ext cx="357600" cy="31786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буквы в родном языке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слышат ушами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мы слышим и произносим. Именно с них начинается устная речь, поэтому важно различать их на слух и не путать похожие по звучанию.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видят глазами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нужны для записи речи. Они помогают передать слово на бумаге или экране, но сами по себе не звучат, а обозначают звуки.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и согласные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гласные и согласные звуки. Гласные тянут голос, а согласные образуют чёткую основу слова и помогают узнавать его форму.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и твёрдость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смягчают согласный звук, а другие помогают ему звучать твёрдо. Это особенно важно, когда ребёнок читает и сравнивает похожие слова.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слогам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слогам помогает не спешить и лучше понимать слово. Так ученик увереннее произносит трудные слова и замечает, где нужно быть внимательнее.
</a:t>
            </a:r>
            <a:endParaRPr lang="en-US" sz="7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точная мысль в речи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ребёнок превращает мысль в понятное высказывание.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главная часть речи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замечать различия между близкими понятиями: большой и маленький, бегать и идти, весёлый и грустный. Чем точнее слово, тем яснее мысль.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удобно группировать слова по темам: школа, семья, природа, игры, книги. Такие подборки учат быстро находить нужное слово и использовать его в речи.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предмет, признак, действие или число. Благодаря этому ребёнок может точно сказать, что видит, что делает и каким что-то бывает.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состоит из слов и отвечает на вопрос, что именно хотел сказать человек. В начале ставится заглавная буква, а в конце — точка, вопросительный или восклицательный знак.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детские предложения о школе, друзьях и любимых занятиях особенно полезны для тренировки. Они учат выражать мысль спокойно, точно и без лишних слов.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сообщает законченную мысль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складывается из предложений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общий замысел текста: о чём он будет. Без темы предложения распадаются и не держатся вместе.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понять, что именно автор хочет сообщить. Это помогает выбрать нужные факты и не отвлекаться на лишнее.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предложения выстраиваются так, чтобы был начало, середина и конец. Тогда текст читается легко и его удобно пересказывать.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один слог произносится сильнее остальных. Это помогает читать, писать и не путать знакомые слова в речи.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слог делает слово заметным на слух и помогает говорить без ошибок.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орфоэпии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поговорки в родном языке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советчик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читают пословицу о книге и обсуждают, почему она не просто красивая фраза, а маленький жизненный совет. Один ученик приводит пример из своего чтения, другой вспоминает урок, и смысл сразу становится понятнее. Так народная мудрость оживает в классе.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Труд, правда и 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разбирают пословицу о труде и пробуют объяснить её своими словами. Затем они подбирают пример из дома или школы и делают короткий вывод. Получается не скучный разбор, а дружный разговор, где каждая мысль звучит по делу.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пословицей на уроке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 пословицу как короткий жизненный совет.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61625"/>
            <a:ext cx="397500" cy="3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 добрый разговор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 и «добрый день» помогают начать разговор спокойно и дружелюбно. Они показывают, что мы готовы слушать собеседника и общаться с уважением.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«пожалуйста» делает просьбу мягкой и вежливой. С ним легче попросить помощь, книгу или карандаш, не звуча резко и обидно.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«Спасибо» помогает заметить доброе дело и ответить на него теплом. Это простое слово учит ценить помощь одноклассников, родителей и учителя каждый день.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«извините» и «до свидания» помогают исправить неловкость и завершить разговор спокойно. Они делают общение добрым, аккуратным и по-настоящему дружелюбным.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ученика: как пополняются новые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ученик слышит на уроках, дома, на прогулке и в книгах. Иногда одно удачное выражение запоминается лучше любой длинной записи. Такое слово хочется повторить самому.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становится своим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слово стало своим, мало его услышать. Нужно понять значение, объяснить его простыми словами и употребить в предложении. Тогда оно остаётся в памяти надолго.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текста: начало, середина, конец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текста рассказывает самое важное. В ней развиваются события, появляются подробности и становится понятно, что именно хочет сообщить автор.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текста подводит итог и завершает мысль. Он помогает читателю понять, чем всё закончилось и какой вывод можно сделать.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текста знакомит читателя с темой и настраивает на дальнейшее чтение. Здесь обычно называют героя, место или событие, о котором пойдёт речь.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части текста связаны друг с другом, пересказ получается точным. Ребёнок не путается и не теряет главное, а значит, понимает текст лучше.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небольшой устный рассказ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сначала собрать мысли, а потом говорить связно и 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встречаются у третьеклассников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слове пропускают букву или пишут её не в том месте. Из-за этого слово выглядит неаккуратно и может читаться совсем иначе.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трудность — неверное ударение. Если выделить не тот слог, слово звучит смешно или непонятно, а слушателю приходится догадываться о смысле.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слишком короткие и однообразные предложения. Тогда речь звучит скучно, словно идёт маленькими шажками и всё время спотыкается.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дети забывают заглавную букву в начале и знак в конце. Проверка написанного помогает заметить такие промахи и исправить их вовремя.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помощник в изучении родного языка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загадки, рифмовки и короткие истории. В них есть ритм, повтор и яркие сравнения, поэтому читать интересно, а язык запоминается почти как любимая песня.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показывает, как слова соединяются в красивые и понятные предложения. Когда ребёнок читает сказки, рассказы и стихи, он незаметно запоминает новые слова и правильное написание.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в семье, школе и народной культуре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родной язык хранит тёплые истории, добрые слова и память о близких. Через него дети слышат сказки, песни, считалки и первые советы взрослых.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язык помогает учиться, отвечать у доски, читать задания и работать вместе с одноклассниками. Чем точнее речь, тем легче понимать друг друга без лишних догадок.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культуре язык живёт в праздниках, играх, пословицах и песнях. Он соединяет прошлое и настоящее, а ребёнку помогает почувствовать связь со своей землёй и людьми.
</a:t>
            </a:r>
            <a:endParaRPr lang="en-US" sz="11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3 класса на уроке родного языка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развиваются от понимания речи к собственному связному высказыванию.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— наш верный спутник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помогает ребёнку читать, писать, говорить вежливо и понимать смысл сказанного. Он делает учёбу понятной, общение тёплым, а связь с семьёй и культурой — крепкой.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2026-05-21T11:47:56Z</dcterms:created>
  <dcterms:modified xsi:type="dcterms:W3CDTF">2026-05-21T11:47:56Z</dcterms:modified>
</cp:coreProperties>
</file>