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«Лебедь, Щука и Рак»: басня о том, как важно тянуть в одну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героев взялись за одно дело, но воз так и не сдвинулся.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Крылов: басни, которые легко запомнить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писал коротко, ясно и с юмором. Его басни учат важным вещам через простые образы животных, поэтому их легко понимать и помнить школьникам.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героя с очень разными привычками
</a:t>
            </a:r>
            <a:endParaRPr lang="en-US" sz="3324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и общее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двигается назад, поэтому его направление тоже особенное. Когда такие герои пытаются работать вместе, сразу видно, почему им трудно договориться без общего плана.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и Щука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связан с небом и летит вверх, а Щука живёт в воде и стремится туда, где ей удобно. Их движения совсем не похожи друг на друга.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берутся везти воз с тяжёлой поклажей. С виду задача понятная, но каждый понимает её по-своему и действует не так, как нужно всем вместе.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старается поднять воз вверх, Щука тянет его в воду, а Рак — назад. Усилия есть, но они направлены в разные стороны и не помогают делу.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воз остаётся на месте. Сразу становится ясно: если нет согласия, даже дружное старание не приводит к результату.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 остался на месте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не было одного общего решения. Каждый выбрал своё направление и не сверился с другими, поэтому работа сразу стала бесполезной.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тянет вверх, Щука — в сторону воды, Рак — назад. Такие движения не складываются в одно усилие, а только мешают друг другу.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не ждёт и не подстраивается под остальных. Из-за этого воз не катится вперёд, хотя все трое стараются изо всех сил.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показывает: одного желания мало. Чтобы дело получилось, нужно сначала договориться, а потом действовать вместе и в одном направлении.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очень просто объясняет важную мысль: если каждый тянет в свою сторону, общее дело не двигается. Согласие помогает соединить усилия и получить результат.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басни: без согласия успеха не будет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показано в басне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Баснописец делает этот урок понятным через смешной случай с возом. Сцена выглядит забавно, но запоминается именно потому, что в ней ясно видно, как работает несогласие.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544" y="15339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506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связан с высотой и воздухом. Он словно всё время стремится вверх, поэтому в басне сразу заметно, что его движение не совпадает с другими.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двигается назад, и это делает его особенно заметным среди героев. Такой образ легко запоминается и сразу объясняет, почему согласовать действия так трудно.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живёт в воде и чувствует себя там уверенно. Её образ помогает показать другое направление движения и подчёркивает, что герои не думают одинаково.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выбраны именно такими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басни: короткий, чёткий, запоминающийся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пишет простыми словами и короткими фразами. Поэтому текст читается легко, а смысл быстро становится понятным даже младшим школьникам.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много слов о движении и действии. Они делают сцену живой, словно перед глазами разыгрывается маленький и смешной спектакль.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точные выражения помогают запомнить басню почти сразу. Её удобно читать вслух, пересказывать и учить наизусть.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сцена с серьёзным смыслом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стоит, а старание есть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тянут тяжёлый воз, но он даже не шевелится. Сцена выглядит забавно, потому что все заняты делом, а результата нет. Именно такой контраст помогает сразу заметить ошибку героев и запомнить урок басни.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силы — и ни шага вперёд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Лебедь, Щука и Рак стараются изо всех сил, но каждый выбирает своё направление. Получается шумная неразбериха, а воз остаётся на месте. В этом смешном эпизоде скрыта важная мысль о пользе договорённости.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улыбка помогает понять смысл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Комическая сцена делает басню очень яркой и понятной. Читатель улыбается, но одновременно видит, что без согласия даже сильные помощники не справятся. Так смешной момент превращается в полезный урок.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175" y="14260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воз в басне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с поклажей похож на любое общее дело: школьный проект, уборку или игру. Когда задача одна, важно не мешать друг другу, а помогать.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команда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успеха мало просто стараться. Нужно слушать других, договариваться и действовать как одна команда, чтобы усилия складывались, а не расходились.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путь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поклажа показывает, что работу не сдвинуть с места без общего направления. Если все знают, куда идти, дело идёт быстрее и легче.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появляется вместе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понимает свою задачу и не тянет в сторону, воз может поехать. Басня напоминает: согласие делает работу успешной и спокойной.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басня связана со школьной жизнью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товарищам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не успевает, друзья могут поддержать его и не мешать друг другу. В этом и есть сила команды: каждый помогает там, где это действительно нужно.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или игра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к празднику, соревнованию или игре особенно важно слушать других. Когда все действуют в одном направлении, получается быстрее, дружнее и гораздо веселее.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делают проект или рисунок вместе, важно заранее договориться, кто что будет делать. Тогда каждый знает свою часть, и общее дело движется спокойно и без споров.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басни: насмешка без обиды
</a:t>
            </a:r>
            <a:endParaRPr lang="en-US" sz="332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смеётся над героями, но не осуждает их жестко. Его шутка добрая: он показывает смешную ошибку так, чтобы читатель улыбнулся и задумался о правильном поступке.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басня звучит легко и приятно, хотя учит серьёзной вещи. Весёлый тон помогает запомнить урок: без согласия даже сильные помощники не смогут сдвинуть дело с 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легко запоминается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короткий: трое героев пытаются везти воз, но он остаётся на месте. Такую сцену легко представить и быстро пересказать своими словами.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яркие и необычные: Лебедь, Щука и Рак сразу привлекают внимание. Их разные движения делают историю смешной и понятной даже младшим школьникам.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выражена просто и ясно, без сложных объяснений. Поэтому басня хорошо подходит для чтения вслух, заучивания и обсуждения на уроке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напоминает, что общее дело начинается с договорённости. Если каждый действует по-своему, даже большое старание не даёт нужного результата.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слушать других и принимать одно решение. Когда цель понятна всем, работать вместе становится проще, спокойнее и намного полезнее.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басня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ценность дружбы и взаимной поддержки. В команде важно не спорить ради спора, а помогать делу двигаться вперёд.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урок нужен не только в школе. Он полезен дома, во дворе и в любой игре, где люди делают что-то вместе.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«согласие» в понятной форме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— это когда люди понимают друг друга и выбирают одно направление. Они не мешают, а помогают общему делу, поэтому работа идёт ровнее и быстрее.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согласия как раз нет. Каждый тянет в свою сторону, и из-за этого силы расходуются зря. Воз остаётся на месте, хотя герои очень стараются.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— мастер короткого урока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умел несколькими строками показать важную жизненную мысль. Его басни читаются легко, потому что в них всё понятно и близко детям.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выбирал животных, чтобы сделать историю наглядной и запоминающейся. Через их поведение автор говорит о людях, их привычках и ошибках.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о Лебеде, Щуке и Раке Крылов очень просто показывает: без общего решения усилия не складываются. Именно поэтому это произведение так хорошо запоминается.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слова басни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— это образ общего дела, которое нужно довести до конца. Он помогает сразу понять, что речь идёт не об игре, а о совместной работе.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«тянуть» передаёт движение и усилие героев. Оно делает сцену живой и помогает представить, как каждый старается по-своему.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Поклажа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Поклажа показывает, что задача непростая и требует усилий. Когда груз тяжёлый, особенно важно действовать дружно и не тянуть в разные стороны.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— главное слово басни. Оно объясняет, почему у героев ничего не вышло, и подсказывает, как нужно действовать в настоящей команде.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важна и сегодня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помогает даже в игре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дети строят башню из кубиков, но каждый ставит их по-своему. Башня падает снова и снова. Когда они решают строить вместе и по очереди, всё получается намного лучше.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команда работает в разные стороны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ребята готовят стенгазету. Один рисует, другой пишет, третий переставляет всё по-своему, и работа останавливается. Стоит им договориться о плане, как дело сразу начинает двигаться быстрее и аккуратнее.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 произведения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показывает простую истину: одного старания мало, если нет согласия. Общий результат появляется только тогда, когда все понимают задачу одинаково.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Лебедь, Щука и Рак не смогли сдвинуть воз, потому что каждый выбрал своё направление. Их усилия не сложились в одно движение.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учит не спорить без причины, а договариваться и слушать друг друга. Для любого дела важны не только сила, но и общая цель.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урок понятен и детям, и взрослым. Он помогает помнить, что дружная команда достигает большего, чем три упрямых одиночки.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маленькая басня — большой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«Лебедь, Щука и Рак» — короткая, смешная и мудрая басня о дружной работе. Она учит договариваться, слушать друг друга и тянуть в одну сторону.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2026-05-24T03:08:35Z</dcterms:created>
  <dcterms:modified xsi:type="dcterms:W3CDTF">2026-05-24T03:08:35Z</dcterms:modified>
</cp:coreProperties>
</file>